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2"/>
  </p:sldMasterIdLst>
  <p:notesMasterIdLst>
    <p:notesMasterId r:id="rId11"/>
  </p:notesMasterIdLst>
  <p:handoutMasterIdLst>
    <p:handoutMasterId r:id="rId12"/>
  </p:handoutMasterIdLst>
  <p:sldIdLst>
    <p:sldId id="256" r:id="rId3"/>
    <p:sldId id="285" r:id="rId4"/>
    <p:sldId id="287" r:id="rId5"/>
    <p:sldId id="288" r:id="rId6"/>
    <p:sldId id="258" r:id="rId7"/>
    <p:sldId id="290" r:id="rId8"/>
    <p:sldId id="289" r:id="rId9"/>
    <p:sldId id="291" r:id="rId10"/>
  </p:sldIdLst>
  <p:sldSz cx="12192000" cy="6858000"/>
  <p:notesSz cx="6858000" cy="9144000"/>
  <p:embeddedFontLst>
    <p:embeddedFont>
      <p:font typeface="Calibri Light" panose="020F0302020204030204" pitchFamily="34" charset="0"/>
      <p:regular r:id="rId13"/>
      <p:italic r:id="rId14"/>
    </p:embeddedFont>
    <p:embeddedFont>
      <p:font typeface="微软雅黑 Light" panose="020B0502040204020203" pitchFamily="34" charset="-122"/>
      <p:regular r:id="rId15"/>
    </p:embeddedFont>
    <p:embeddedFont>
      <p:font typeface="Calibri" panose="020F0502020204030204" pitchFamily="34" charset="0"/>
      <p:regular r:id="rId16"/>
      <p:bold r:id="rId17"/>
      <p:italic r:id="rId18"/>
      <p:boldItalic r:id="rId19"/>
    </p:embeddedFont>
    <p:embeddedFont>
      <p:font typeface="微软雅黑" panose="020B0503020204020204" pitchFamily="34" charset="-122"/>
      <p:regular r:id="rId20"/>
      <p:bold r:id="rId21"/>
    </p:embeddedFont>
    <p:embeddedFont>
      <p:font typeface="思源黑體 Light" panose="020B0300000000000000" pitchFamily="34" charset="-120"/>
      <p:regular r:id="rId22"/>
    </p:embeddedFont>
    <p:embeddedFont>
      <p:font typeface="宋体" panose="02010600030101010101" pitchFamily="2" charset="-122"/>
      <p:regular r:id="rId23"/>
    </p:embeddedFont>
    <p:embeddedFont>
      <p:font typeface="思源黑體 Heavy" panose="020B0A00000000000000" pitchFamily="34" charset="-120"/>
      <p:bold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90695" autoAdjust="0"/>
  </p:normalViewPr>
  <p:slideViewPr>
    <p:cSldViewPr snapToGrid="0">
      <p:cViewPr varScale="1">
        <p:scale>
          <a:sx n="62" d="100"/>
          <a:sy n="62" d="100"/>
        </p:scale>
        <p:origin x="1128" y="28"/>
      </p:cViewPr>
      <p:guideLst/>
    </p:cSldViewPr>
  </p:slideViewPr>
  <p:notesTextViewPr>
    <p:cViewPr>
      <p:scale>
        <a:sx n="1" d="1"/>
        <a:sy n="1" d="1"/>
      </p:scale>
      <p:origin x="0" y="0"/>
    </p:cViewPr>
  </p:notesTextViewPr>
  <p:sorterViewPr>
    <p:cViewPr>
      <p:scale>
        <a:sx n="100" d="100"/>
        <a:sy n="100" d="100"/>
      </p:scale>
      <p:origin x="0" y="-2600"/>
    </p:cViewPr>
  </p:sorterViewPr>
  <p:notesViewPr>
    <p:cSldViewPr snapToGrid="0">
      <p:cViewPr varScale="1">
        <p:scale>
          <a:sx n="70" d="100"/>
          <a:sy n="70" d="100"/>
        </p:scale>
        <p:origin x="25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font" Target="fonts/font9.fntdata"/><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font" Target="fonts/font5.fntdata"/><Relationship Id="rId25"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font" Target="fonts/font12.fntdata"/><Relationship Id="rId5" Type="http://schemas.openxmlformats.org/officeDocument/2006/relationships/slide" Target="slides/slide3.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font" Target="fonts/font7.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43B7DE-E41A-4753-949A-43C825FCC44A}" type="doc">
      <dgm:prSet loTypeId="urn:microsoft.com/office/officeart/2005/8/layout/default" loCatId="list" qsTypeId="urn:microsoft.com/office/officeart/2005/8/quickstyle/simple1" qsCatId="simple" csTypeId="urn:microsoft.com/office/officeart/2005/8/colors/accent0_3" csCatId="mainScheme" phldr="1"/>
      <dgm:spPr/>
      <dgm:t>
        <a:bodyPr/>
        <a:lstStyle/>
        <a:p>
          <a:endParaRPr lang="en-US"/>
        </a:p>
      </dgm:t>
    </dgm:pt>
    <dgm:pt modelId="{6A4A66D5-3394-417E-A868-93C6442E1AD6}">
      <dgm:prSet/>
      <dgm:spPr/>
      <dgm:t>
        <a:bodyPr/>
        <a:lstStyle/>
        <a:p>
          <a:r>
            <a:rPr lang="zh-TW" dirty="0">
              <a:latin typeface="思源黑體 Light" panose="020B0300000000000000" pitchFamily="34" charset="-120"/>
              <a:ea typeface="思源黑體 Light" panose="020B0300000000000000" pitchFamily="34" charset="-120"/>
            </a:rPr>
            <a:t>房屋成交價</a:t>
          </a:r>
          <a:endParaRPr lang="en-US" dirty="0">
            <a:latin typeface="思源黑體 Light" panose="020B0300000000000000" pitchFamily="34" charset="-120"/>
            <a:ea typeface="思源黑體 Light" panose="020B0300000000000000" pitchFamily="34" charset="-120"/>
          </a:endParaRPr>
        </a:p>
      </dgm:t>
    </dgm:pt>
    <dgm:pt modelId="{1DC994DA-CF60-4371-AC6B-FEE7413D996D}" type="parTrans" cxnId="{793D4CB9-11D5-4DC5-A85F-16234122DDF6}">
      <dgm:prSet/>
      <dgm:spPr/>
      <dgm:t>
        <a:bodyPr/>
        <a:lstStyle/>
        <a:p>
          <a:endParaRPr lang="en-US">
            <a:latin typeface="思源黑體 Light" panose="020B0300000000000000" pitchFamily="34" charset="-120"/>
            <a:ea typeface="思源黑體 Light" panose="020B0300000000000000" pitchFamily="34" charset="-120"/>
          </a:endParaRPr>
        </a:p>
      </dgm:t>
    </dgm:pt>
    <dgm:pt modelId="{DEC3C8D5-1E3E-4874-92A9-7FE69FB1D271}" type="sibTrans" cxnId="{793D4CB9-11D5-4DC5-A85F-16234122DDF6}">
      <dgm:prSet/>
      <dgm:spPr/>
      <dgm:t>
        <a:bodyPr/>
        <a:lstStyle/>
        <a:p>
          <a:endParaRPr lang="en-US">
            <a:latin typeface="思源黑體 Light" panose="020B0300000000000000" pitchFamily="34" charset="-120"/>
            <a:ea typeface="思源黑體 Light" panose="020B0300000000000000" pitchFamily="34" charset="-120"/>
          </a:endParaRPr>
        </a:p>
      </dgm:t>
    </dgm:pt>
    <dgm:pt modelId="{AF17F6AE-18FE-4D0A-9AFC-58D66A68B1BC}">
      <dgm:prSet/>
      <dgm:spPr/>
      <dgm:t>
        <a:bodyPr/>
        <a:lstStyle/>
        <a:p>
          <a:r>
            <a:rPr lang="zh-TW" dirty="0">
              <a:latin typeface="思源黑體 Light" panose="020B0300000000000000" pitchFamily="34" charset="-120"/>
              <a:ea typeface="思源黑體 Light" panose="020B0300000000000000" pitchFamily="34" charset="-120"/>
            </a:rPr>
            <a:t>屋齡</a:t>
          </a:r>
          <a:endParaRPr lang="en-US" dirty="0">
            <a:latin typeface="思源黑體 Light" panose="020B0300000000000000" pitchFamily="34" charset="-120"/>
            <a:ea typeface="思源黑體 Light" panose="020B0300000000000000" pitchFamily="34" charset="-120"/>
          </a:endParaRPr>
        </a:p>
      </dgm:t>
    </dgm:pt>
    <dgm:pt modelId="{46645EE0-706A-48E9-96E0-3510BA91C36D}" type="parTrans" cxnId="{12BFFF33-3950-4AF6-80A5-C3023E3EB3F1}">
      <dgm:prSet/>
      <dgm:spPr/>
      <dgm:t>
        <a:bodyPr/>
        <a:lstStyle/>
        <a:p>
          <a:endParaRPr lang="en-US">
            <a:latin typeface="思源黑體 Light" panose="020B0300000000000000" pitchFamily="34" charset="-120"/>
            <a:ea typeface="思源黑體 Light" panose="020B0300000000000000" pitchFamily="34" charset="-120"/>
          </a:endParaRPr>
        </a:p>
      </dgm:t>
    </dgm:pt>
    <dgm:pt modelId="{A75839DB-6F3A-46C0-9035-693430A83D93}" type="sibTrans" cxnId="{12BFFF33-3950-4AF6-80A5-C3023E3EB3F1}">
      <dgm:prSet/>
      <dgm:spPr/>
      <dgm:t>
        <a:bodyPr/>
        <a:lstStyle/>
        <a:p>
          <a:endParaRPr lang="en-US">
            <a:latin typeface="思源黑體 Light" panose="020B0300000000000000" pitchFamily="34" charset="-120"/>
            <a:ea typeface="思源黑體 Light" panose="020B0300000000000000" pitchFamily="34" charset="-120"/>
          </a:endParaRPr>
        </a:p>
      </dgm:t>
    </dgm:pt>
    <dgm:pt modelId="{CD07D398-E77C-4083-8EC5-8BEBFC08E30E}">
      <dgm:prSet/>
      <dgm:spPr/>
      <dgm:t>
        <a:bodyPr/>
        <a:lstStyle/>
        <a:p>
          <a:r>
            <a:rPr lang="zh-TW">
              <a:latin typeface="思源黑體 Light" panose="020B0300000000000000" pitchFamily="34" charset="-120"/>
              <a:ea typeface="思源黑體 Light" panose="020B0300000000000000" pitchFamily="34" charset="-120"/>
            </a:rPr>
            <a:t>捷運</a:t>
          </a:r>
          <a:endParaRPr lang="en-US">
            <a:latin typeface="思源黑體 Light" panose="020B0300000000000000" pitchFamily="34" charset="-120"/>
            <a:ea typeface="思源黑體 Light" panose="020B0300000000000000" pitchFamily="34" charset="-120"/>
          </a:endParaRPr>
        </a:p>
      </dgm:t>
    </dgm:pt>
    <dgm:pt modelId="{F3DFB910-9266-43C9-B114-F68D6A779AE4}" type="parTrans" cxnId="{B0CC39F7-7353-4BFB-B1FA-2AA9DA294996}">
      <dgm:prSet/>
      <dgm:spPr/>
      <dgm:t>
        <a:bodyPr/>
        <a:lstStyle/>
        <a:p>
          <a:endParaRPr lang="en-US">
            <a:latin typeface="思源黑體 Light" panose="020B0300000000000000" pitchFamily="34" charset="-120"/>
            <a:ea typeface="思源黑體 Light" panose="020B0300000000000000" pitchFamily="34" charset="-120"/>
          </a:endParaRPr>
        </a:p>
      </dgm:t>
    </dgm:pt>
    <dgm:pt modelId="{1ACDA444-DF88-47C5-B07B-A7C8C6CFB2F0}" type="sibTrans" cxnId="{B0CC39F7-7353-4BFB-B1FA-2AA9DA294996}">
      <dgm:prSet/>
      <dgm:spPr/>
      <dgm:t>
        <a:bodyPr/>
        <a:lstStyle/>
        <a:p>
          <a:endParaRPr lang="en-US">
            <a:latin typeface="思源黑體 Light" panose="020B0300000000000000" pitchFamily="34" charset="-120"/>
            <a:ea typeface="思源黑體 Light" panose="020B0300000000000000" pitchFamily="34" charset="-120"/>
          </a:endParaRPr>
        </a:p>
      </dgm:t>
    </dgm:pt>
    <dgm:pt modelId="{97B3866B-24B2-4284-93F8-B604F79E061B}">
      <dgm:prSet/>
      <dgm:spPr/>
      <dgm:t>
        <a:bodyPr/>
        <a:lstStyle/>
        <a:p>
          <a:r>
            <a:rPr lang="zh-TW">
              <a:latin typeface="思源黑體 Light" panose="020B0300000000000000" pitchFamily="34" charset="-120"/>
              <a:ea typeface="思源黑體 Light" panose="020B0300000000000000" pitchFamily="34" charset="-120"/>
            </a:rPr>
            <a:t>公車</a:t>
          </a:r>
          <a:endParaRPr lang="en-US">
            <a:latin typeface="思源黑體 Light" panose="020B0300000000000000" pitchFamily="34" charset="-120"/>
            <a:ea typeface="思源黑體 Light" panose="020B0300000000000000" pitchFamily="34" charset="-120"/>
          </a:endParaRPr>
        </a:p>
      </dgm:t>
    </dgm:pt>
    <dgm:pt modelId="{BE4443E3-4B85-40E8-ACC2-C84EB8CB6326}" type="parTrans" cxnId="{75D34558-E78E-4962-A3FF-55ED2F4DC43A}">
      <dgm:prSet/>
      <dgm:spPr/>
      <dgm:t>
        <a:bodyPr/>
        <a:lstStyle/>
        <a:p>
          <a:endParaRPr lang="en-US">
            <a:latin typeface="思源黑體 Light" panose="020B0300000000000000" pitchFamily="34" charset="-120"/>
            <a:ea typeface="思源黑體 Light" panose="020B0300000000000000" pitchFamily="34" charset="-120"/>
          </a:endParaRPr>
        </a:p>
      </dgm:t>
    </dgm:pt>
    <dgm:pt modelId="{FA7008F7-23E9-4993-9E29-70388EAE96A8}" type="sibTrans" cxnId="{75D34558-E78E-4962-A3FF-55ED2F4DC43A}">
      <dgm:prSet/>
      <dgm:spPr/>
      <dgm:t>
        <a:bodyPr/>
        <a:lstStyle/>
        <a:p>
          <a:endParaRPr lang="en-US">
            <a:latin typeface="思源黑體 Light" panose="020B0300000000000000" pitchFamily="34" charset="-120"/>
            <a:ea typeface="思源黑體 Light" panose="020B0300000000000000" pitchFamily="34" charset="-120"/>
          </a:endParaRPr>
        </a:p>
      </dgm:t>
    </dgm:pt>
    <dgm:pt modelId="{B93908E3-C0AC-4180-8DFD-5500424ABA8E}">
      <dgm:prSet/>
      <dgm:spPr/>
      <dgm:t>
        <a:bodyPr/>
        <a:lstStyle/>
        <a:p>
          <a:r>
            <a:rPr lang="en-US">
              <a:latin typeface="思源黑體 Light" panose="020B0300000000000000" pitchFamily="34" charset="-120"/>
              <a:ea typeface="思源黑體 Light" panose="020B0300000000000000" pitchFamily="34" charset="-120"/>
            </a:rPr>
            <a:t>YouBike</a:t>
          </a:r>
        </a:p>
      </dgm:t>
    </dgm:pt>
    <dgm:pt modelId="{336CA5BE-35CC-408D-9FAC-D01BD360D641}" type="parTrans" cxnId="{0513ECF0-FDD4-45F1-9271-116FC57FC099}">
      <dgm:prSet/>
      <dgm:spPr/>
      <dgm:t>
        <a:bodyPr/>
        <a:lstStyle/>
        <a:p>
          <a:endParaRPr lang="en-US">
            <a:latin typeface="思源黑體 Light" panose="020B0300000000000000" pitchFamily="34" charset="-120"/>
            <a:ea typeface="思源黑體 Light" panose="020B0300000000000000" pitchFamily="34" charset="-120"/>
          </a:endParaRPr>
        </a:p>
      </dgm:t>
    </dgm:pt>
    <dgm:pt modelId="{74FE7376-8724-43ED-B4AC-50955176B83E}" type="sibTrans" cxnId="{0513ECF0-FDD4-45F1-9271-116FC57FC099}">
      <dgm:prSet/>
      <dgm:spPr/>
      <dgm:t>
        <a:bodyPr/>
        <a:lstStyle/>
        <a:p>
          <a:endParaRPr lang="en-US">
            <a:latin typeface="思源黑體 Light" panose="020B0300000000000000" pitchFamily="34" charset="-120"/>
            <a:ea typeface="思源黑體 Light" panose="020B0300000000000000" pitchFamily="34" charset="-120"/>
          </a:endParaRPr>
        </a:p>
      </dgm:t>
    </dgm:pt>
    <dgm:pt modelId="{5B8AD653-CB15-4534-BC86-8BDA79FA7197}">
      <dgm:prSet/>
      <dgm:spPr/>
      <dgm:t>
        <a:bodyPr/>
        <a:lstStyle/>
        <a:p>
          <a:r>
            <a:rPr lang="zh-TW">
              <a:latin typeface="思源黑體 Light" panose="020B0300000000000000" pitchFamily="34" charset="-120"/>
              <a:ea typeface="思源黑體 Light" panose="020B0300000000000000" pitchFamily="34" charset="-120"/>
            </a:rPr>
            <a:t>圖書館</a:t>
          </a:r>
          <a:endParaRPr lang="en-US">
            <a:latin typeface="思源黑體 Light" panose="020B0300000000000000" pitchFamily="34" charset="-120"/>
            <a:ea typeface="思源黑體 Light" panose="020B0300000000000000" pitchFamily="34" charset="-120"/>
          </a:endParaRPr>
        </a:p>
      </dgm:t>
    </dgm:pt>
    <dgm:pt modelId="{BA186F20-92CF-4DB6-9A25-1B4DBF8C0BEB}" type="parTrans" cxnId="{60B4E3E6-6EED-44D7-91BD-3F233C35DE07}">
      <dgm:prSet/>
      <dgm:spPr/>
      <dgm:t>
        <a:bodyPr/>
        <a:lstStyle/>
        <a:p>
          <a:endParaRPr lang="en-US">
            <a:latin typeface="思源黑體 Light" panose="020B0300000000000000" pitchFamily="34" charset="-120"/>
            <a:ea typeface="思源黑體 Light" panose="020B0300000000000000" pitchFamily="34" charset="-120"/>
          </a:endParaRPr>
        </a:p>
      </dgm:t>
    </dgm:pt>
    <dgm:pt modelId="{CA88DB36-F2B5-485E-A1FF-1049D6AF4575}" type="sibTrans" cxnId="{60B4E3E6-6EED-44D7-91BD-3F233C35DE07}">
      <dgm:prSet/>
      <dgm:spPr/>
      <dgm:t>
        <a:bodyPr/>
        <a:lstStyle/>
        <a:p>
          <a:endParaRPr lang="en-US">
            <a:latin typeface="思源黑體 Light" panose="020B0300000000000000" pitchFamily="34" charset="-120"/>
            <a:ea typeface="思源黑體 Light" panose="020B0300000000000000" pitchFamily="34" charset="-120"/>
          </a:endParaRPr>
        </a:p>
      </dgm:t>
    </dgm:pt>
    <dgm:pt modelId="{D3D27EE6-149B-4482-8DBE-304C60251BD7}">
      <dgm:prSet/>
      <dgm:spPr/>
      <dgm:t>
        <a:bodyPr/>
        <a:lstStyle/>
        <a:p>
          <a:r>
            <a:rPr lang="zh-TW">
              <a:latin typeface="思源黑體 Light" panose="020B0300000000000000" pitchFamily="34" charset="-120"/>
              <a:ea typeface="思源黑體 Light" panose="020B0300000000000000" pitchFamily="34" charset="-120"/>
            </a:rPr>
            <a:t>醫療院所</a:t>
          </a:r>
          <a:endParaRPr lang="en-US">
            <a:latin typeface="思源黑體 Light" panose="020B0300000000000000" pitchFamily="34" charset="-120"/>
            <a:ea typeface="思源黑體 Light" panose="020B0300000000000000" pitchFamily="34" charset="-120"/>
          </a:endParaRPr>
        </a:p>
      </dgm:t>
    </dgm:pt>
    <dgm:pt modelId="{6D794891-ECBC-4DB3-B35D-D7A2908AD58F}" type="parTrans" cxnId="{C5A40B77-1713-4A2B-9815-86FB977A3032}">
      <dgm:prSet/>
      <dgm:spPr/>
      <dgm:t>
        <a:bodyPr/>
        <a:lstStyle/>
        <a:p>
          <a:endParaRPr lang="en-US">
            <a:latin typeface="思源黑體 Light" panose="020B0300000000000000" pitchFamily="34" charset="-120"/>
            <a:ea typeface="思源黑體 Light" panose="020B0300000000000000" pitchFamily="34" charset="-120"/>
          </a:endParaRPr>
        </a:p>
      </dgm:t>
    </dgm:pt>
    <dgm:pt modelId="{6169AAC9-21F0-4828-B47A-1188047B8609}" type="sibTrans" cxnId="{C5A40B77-1713-4A2B-9815-86FB977A3032}">
      <dgm:prSet/>
      <dgm:spPr/>
      <dgm:t>
        <a:bodyPr/>
        <a:lstStyle/>
        <a:p>
          <a:endParaRPr lang="en-US">
            <a:latin typeface="思源黑體 Light" panose="020B0300000000000000" pitchFamily="34" charset="-120"/>
            <a:ea typeface="思源黑體 Light" panose="020B0300000000000000" pitchFamily="34" charset="-120"/>
          </a:endParaRPr>
        </a:p>
      </dgm:t>
    </dgm:pt>
    <dgm:pt modelId="{E3C05E46-20BC-45C4-9CF6-1E5F76B6937D}">
      <dgm:prSet/>
      <dgm:spPr/>
      <dgm:t>
        <a:bodyPr/>
        <a:lstStyle/>
        <a:p>
          <a:r>
            <a:rPr lang="zh-TW">
              <a:latin typeface="思源黑體 Light" panose="020B0300000000000000" pitchFamily="34" charset="-120"/>
              <a:ea typeface="思源黑體 Light" panose="020B0300000000000000" pitchFamily="34" charset="-120"/>
            </a:rPr>
            <a:t>國民小學</a:t>
          </a:r>
          <a:endParaRPr lang="en-US">
            <a:latin typeface="思源黑體 Light" panose="020B0300000000000000" pitchFamily="34" charset="-120"/>
            <a:ea typeface="思源黑體 Light" panose="020B0300000000000000" pitchFamily="34" charset="-120"/>
          </a:endParaRPr>
        </a:p>
      </dgm:t>
    </dgm:pt>
    <dgm:pt modelId="{6F556B4D-4748-48CD-AD77-CA743F4098D5}" type="parTrans" cxnId="{6AEE7523-6386-40C6-89B3-305C4DD0EE7F}">
      <dgm:prSet/>
      <dgm:spPr/>
      <dgm:t>
        <a:bodyPr/>
        <a:lstStyle/>
        <a:p>
          <a:endParaRPr lang="en-US">
            <a:latin typeface="思源黑體 Light" panose="020B0300000000000000" pitchFamily="34" charset="-120"/>
            <a:ea typeface="思源黑體 Light" panose="020B0300000000000000" pitchFamily="34" charset="-120"/>
          </a:endParaRPr>
        </a:p>
      </dgm:t>
    </dgm:pt>
    <dgm:pt modelId="{E0120586-9094-4F2C-81FA-806C725DC000}" type="sibTrans" cxnId="{6AEE7523-6386-40C6-89B3-305C4DD0EE7F}">
      <dgm:prSet/>
      <dgm:spPr/>
      <dgm:t>
        <a:bodyPr/>
        <a:lstStyle/>
        <a:p>
          <a:endParaRPr lang="en-US">
            <a:latin typeface="思源黑體 Light" panose="020B0300000000000000" pitchFamily="34" charset="-120"/>
            <a:ea typeface="思源黑體 Light" panose="020B0300000000000000" pitchFamily="34" charset="-120"/>
          </a:endParaRPr>
        </a:p>
      </dgm:t>
    </dgm:pt>
    <dgm:pt modelId="{F7AD37CC-3D10-403E-BBFA-0B5CF3B8FB3C}">
      <dgm:prSet/>
      <dgm:spPr/>
      <dgm:t>
        <a:bodyPr/>
        <a:lstStyle/>
        <a:p>
          <a:r>
            <a:rPr lang="zh-TW">
              <a:latin typeface="思源黑體 Light" panose="020B0300000000000000" pitchFamily="34" charset="-120"/>
              <a:ea typeface="思源黑體 Light" panose="020B0300000000000000" pitchFamily="34" charset="-120"/>
            </a:rPr>
            <a:t>國民中學</a:t>
          </a:r>
          <a:endParaRPr lang="en-US">
            <a:latin typeface="思源黑體 Light" panose="020B0300000000000000" pitchFamily="34" charset="-120"/>
            <a:ea typeface="思源黑體 Light" panose="020B0300000000000000" pitchFamily="34" charset="-120"/>
          </a:endParaRPr>
        </a:p>
      </dgm:t>
    </dgm:pt>
    <dgm:pt modelId="{C011EDEE-E154-4B00-B507-1D165801C76D}" type="parTrans" cxnId="{2F9D74B7-D03E-442F-B3B3-C01D80E3330F}">
      <dgm:prSet/>
      <dgm:spPr/>
      <dgm:t>
        <a:bodyPr/>
        <a:lstStyle/>
        <a:p>
          <a:endParaRPr lang="en-US">
            <a:latin typeface="思源黑體 Light" panose="020B0300000000000000" pitchFamily="34" charset="-120"/>
            <a:ea typeface="思源黑體 Light" panose="020B0300000000000000" pitchFamily="34" charset="-120"/>
          </a:endParaRPr>
        </a:p>
      </dgm:t>
    </dgm:pt>
    <dgm:pt modelId="{A1E37D19-6488-45FA-AB65-954B7B98AFED}" type="sibTrans" cxnId="{2F9D74B7-D03E-442F-B3B3-C01D80E3330F}">
      <dgm:prSet/>
      <dgm:spPr/>
      <dgm:t>
        <a:bodyPr/>
        <a:lstStyle/>
        <a:p>
          <a:endParaRPr lang="en-US">
            <a:latin typeface="思源黑體 Light" panose="020B0300000000000000" pitchFamily="34" charset="-120"/>
            <a:ea typeface="思源黑體 Light" panose="020B0300000000000000" pitchFamily="34" charset="-120"/>
          </a:endParaRPr>
        </a:p>
      </dgm:t>
    </dgm:pt>
    <dgm:pt modelId="{3DEE1581-DB52-4AD2-9BE5-C11AEA105433}">
      <dgm:prSet/>
      <dgm:spPr/>
      <dgm:t>
        <a:bodyPr/>
        <a:lstStyle/>
        <a:p>
          <a:r>
            <a:rPr lang="zh-TW">
              <a:latin typeface="思源黑體 Light" panose="020B0300000000000000" pitchFamily="34" charset="-120"/>
              <a:ea typeface="思源黑體 Light" panose="020B0300000000000000" pitchFamily="34" charset="-120"/>
            </a:rPr>
            <a:t>寺廟</a:t>
          </a:r>
          <a:endParaRPr lang="en-US">
            <a:latin typeface="思源黑體 Light" panose="020B0300000000000000" pitchFamily="34" charset="-120"/>
            <a:ea typeface="思源黑體 Light" panose="020B0300000000000000" pitchFamily="34" charset="-120"/>
          </a:endParaRPr>
        </a:p>
      </dgm:t>
    </dgm:pt>
    <dgm:pt modelId="{E2E34CC5-9B18-4671-B59A-F9DCD0F874F6}" type="parTrans" cxnId="{4C7900AD-151C-4CE4-88AD-5AEFF9D3529B}">
      <dgm:prSet/>
      <dgm:spPr/>
      <dgm:t>
        <a:bodyPr/>
        <a:lstStyle/>
        <a:p>
          <a:endParaRPr lang="en-US">
            <a:latin typeface="思源黑體 Light" panose="020B0300000000000000" pitchFamily="34" charset="-120"/>
            <a:ea typeface="思源黑體 Light" panose="020B0300000000000000" pitchFamily="34" charset="-120"/>
          </a:endParaRPr>
        </a:p>
      </dgm:t>
    </dgm:pt>
    <dgm:pt modelId="{F3331E58-C2D8-4697-9E0B-F936848D2741}" type="sibTrans" cxnId="{4C7900AD-151C-4CE4-88AD-5AEFF9D3529B}">
      <dgm:prSet/>
      <dgm:spPr/>
      <dgm:t>
        <a:bodyPr/>
        <a:lstStyle/>
        <a:p>
          <a:endParaRPr lang="en-US">
            <a:latin typeface="思源黑體 Light" panose="020B0300000000000000" pitchFamily="34" charset="-120"/>
            <a:ea typeface="思源黑體 Light" panose="020B0300000000000000" pitchFamily="34" charset="-120"/>
          </a:endParaRPr>
        </a:p>
      </dgm:t>
    </dgm:pt>
    <dgm:pt modelId="{5E7384A3-6800-40DD-AF53-1B48D5F3E098}">
      <dgm:prSet/>
      <dgm:spPr/>
      <dgm:t>
        <a:bodyPr/>
        <a:lstStyle/>
        <a:p>
          <a:r>
            <a:rPr lang="zh-TW">
              <a:latin typeface="思源黑體 Light" panose="020B0300000000000000" pitchFamily="34" charset="-120"/>
              <a:ea typeface="思源黑體 Light" panose="020B0300000000000000" pitchFamily="34" charset="-120"/>
            </a:rPr>
            <a:t>教會</a:t>
          </a:r>
          <a:r>
            <a:rPr lang="en-US">
              <a:latin typeface="思源黑體 Light" panose="020B0300000000000000" pitchFamily="34" charset="-120"/>
              <a:ea typeface="思源黑體 Light" panose="020B0300000000000000" pitchFamily="34" charset="-120"/>
            </a:rPr>
            <a:t>(</a:t>
          </a:r>
          <a:r>
            <a:rPr lang="zh-TW">
              <a:latin typeface="思源黑體 Light" panose="020B0300000000000000" pitchFamily="34" charset="-120"/>
              <a:ea typeface="思源黑體 Light" panose="020B0300000000000000" pitchFamily="34" charset="-120"/>
            </a:rPr>
            <a:t>堂</a:t>
          </a:r>
          <a:r>
            <a:rPr lang="en-US">
              <a:latin typeface="思源黑體 Light" panose="020B0300000000000000" pitchFamily="34" charset="-120"/>
              <a:ea typeface="思源黑體 Light" panose="020B0300000000000000" pitchFamily="34" charset="-120"/>
            </a:rPr>
            <a:t>)</a:t>
          </a:r>
        </a:p>
      </dgm:t>
    </dgm:pt>
    <dgm:pt modelId="{D9582DB4-C7A8-44BB-B8A5-777F69B027D6}" type="parTrans" cxnId="{AC80F95C-E1E2-4B33-8B12-2037CBF08801}">
      <dgm:prSet/>
      <dgm:spPr/>
      <dgm:t>
        <a:bodyPr/>
        <a:lstStyle/>
        <a:p>
          <a:endParaRPr lang="en-US">
            <a:latin typeface="思源黑體 Light" panose="020B0300000000000000" pitchFamily="34" charset="-120"/>
            <a:ea typeface="思源黑體 Light" panose="020B0300000000000000" pitchFamily="34" charset="-120"/>
          </a:endParaRPr>
        </a:p>
      </dgm:t>
    </dgm:pt>
    <dgm:pt modelId="{D5B4E556-D1EF-444A-B780-88D5AA29D69E}" type="sibTrans" cxnId="{AC80F95C-E1E2-4B33-8B12-2037CBF08801}">
      <dgm:prSet/>
      <dgm:spPr/>
      <dgm:t>
        <a:bodyPr/>
        <a:lstStyle/>
        <a:p>
          <a:endParaRPr lang="en-US">
            <a:latin typeface="思源黑體 Light" panose="020B0300000000000000" pitchFamily="34" charset="-120"/>
            <a:ea typeface="思源黑體 Light" panose="020B0300000000000000" pitchFamily="34" charset="-120"/>
          </a:endParaRPr>
        </a:p>
      </dgm:t>
    </dgm:pt>
    <dgm:pt modelId="{2402013F-E34A-414E-979C-F69CF5B19F0F}">
      <dgm:prSet/>
      <dgm:spPr/>
      <dgm:t>
        <a:bodyPr/>
        <a:lstStyle/>
        <a:p>
          <a:r>
            <a:rPr lang="zh-TW">
              <a:latin typeface="思源黑體 Light" panose="020B0300000000000000" pitchFamily="34" charset="-120"/>
              <a:ea typeface="思源黑體 Light" panose="020B0300000000000000" pitchFamily="34" charset="-120"/>
            </a:rPr>
            <a:t>商圈</a:t>
          </a:r>
          <a:endParaRPr lang="en-US">
            <a:latin typeface="思源黑體 Light" panose="020B0300000000000000" pitchFamily="34" charset="-120"/>
            <a:ea typeface="思源黑體 Light" panose="020B0300000000000000" pitchFamily="34" charset="-120"/>
          </a:endParaRPr>
        </a:p>
      </dgm:t>
    </dgm:pt>
    <dgm:pt modelId="{1D1DE588-183D-461B-9530-24EA6C8C3EF8}" type="parTrans" cxnId="{923F89F0-26BE-4A62-A1DC-F4B56A8B116B}">
      <dgm:prSet/>
      <dgm:spPr/>
      <dgm:t>
        <a:bodyPr/>
        <a:lstStyle/>
        <a:p>
          <a:endParaRPr lang="en-US">
            <a:latin typeface="思源黑體 Light" panose="020B0300000000000000" pitchFamily="34" charset="-120"/>
            <a:ea typeface="思源黑體 Light" panose="020B0300000000000000" pitchFamily="34" charset="-120"/>
          </a:endParaRPr>
        </a:p>
      </dgm:t>
    </dgm:pt>
    <dgm:pt modelId="{4BB42881-3D53-4714-A227-D3704B95F64E}" type="sibTrans" cxnId="{923F89F0-26BE-4A62-A1DC-F4B56A8B116B}">
      <dgm:prSet/>
      <dgm:spPr/>
      <dgm:t>
        <a:bodyPr/>
        <a:lstStyle/>
        <a:p>
          <a:endParaRPr lang="en-US">
            <a:latin typeface="思源黑體 Light" panose="020B0300000000000000" pitchFamily="34" charset="-120"/>
            <a:ea typeface="思源黑體 Light" panose="020B0300000000000000" pitchFamily="34" charset="-120"/>
          </a:endParaRPr>
        </a:p>
      </dgm:t>
    </dgm:pt>
    <dgm:pt modelId="{8884325B-1F77-4D8E-8350-944EDD39AA51}">
      <dgm:prSet/>
      <dgm:spPr/>
      <dgm:t>
        <a:bodyPr/>
        <a:lstStyle/>
        <a:p>
          <a:r>
            <a:rPr lang="zh-TW">
              <a:latin typeface="思源黑體 Light" panose="020B0300000000000000" pitchFamily="34" charset="-120"/>
              <a:ea typeface="思源黑體 Light" panose="020B0300000000000000" pitchFamily="34" charset="-120"/>
            </a:rPr>
            <a:t>傳統市</a:t>
          </a:r>
          <a:r>
            <a:rPr lang="en-US">
              <a:latin typeface="思源黑體 Light" panose="020B0300000000000000" pitchFamily="34" charset="-120"/>
              <a:ea typeface="思源黑體 Light" panose="020B0300000000000000" pitchFamily="34" charset="-120"/>
            </a:rPr>
            <a:t>(</a:t>
          </a:r>
          <a:r>
            <a:rPr lang="zh-TW">
              <a:latin typeface="思源黑體 Light" panose="020B0300000000000000" pitchFamily="34" charset="-120"/>
              <a:ea typeface="思源黑體 Light" panose="020B0300000000000000" pitchFamily="34" charset="-120"/>
            </a:rPr>
            <a:t>商</a:t>
          </a:r>
          <a:r>
            <a:rPr lang="en-US">
              <a:latin typeface="思源黑體 Light" panose="020B0300000000000000" pitchFamily="34" charset="-120"/>
              <a:ea typeface="思源黑體 Light" panose="020B0300000000000000" pitchFamily="34" charset="-120"/>
            </a:rPr>
            <a:t>)</a:t>
          </a:r>
          <a:r>
            <a:rPr lang="zh-TW">
              <a:latin typeface="思源黑體 Light" panose="020B0300000000000000" pitchFamily="34" charset="-120"/>
              <a:ea typeface="思源黑體 Light" panose="020B0300000000000000" pitchFamily="34" charset="-120"/>
            </a:rPr>
            <a:t>場</a:t>
          </a:r>
          <a:endParaRPr lang="en-US">
            <a:latin typeface="思源黑體 Light" panose="020B0300000000000000" pitchFamily="34" charset="-120"/>
            <a:ea typeface="思源黑體 Light" panose="020B0300000000000000" pitchFamily="34" charset="-120"/>
          </a:endParaRPr>
        </a:p>
      </dgm:t>
    </dgm:pt>
    <dgm:pt modelId="{B17A9707-DB58-483F-82EA-2B0841F94332}" type="parTrans" cxnId="{89FD2513-7D87-49C6-91C6-6002E09EF411}">
      <dgm:prSet/>
      <dgm:spPr/>
      <dgm:t>
        <a:bodyPr/>
        <a:lstStyle/>
        <a:p>
          <a:endParaRPr lang="en-US">
            <a:latin typeface="思源黑體 Light" panose="020B0300000000000000" pitchFamily="34" charset="-120"/>
            <a:ea typeface="思源黑體 Light" panose="020B0300000000000000" pitchFamily="34" charset="-120"/>
          </a:endParaRPr>
        </a:p>
      </dgm:t>
    </dgm:pt>
    <dgm:pt modelId="{E7CA3A4D-68EF-4341-83B4-30B51805188F}" type="sibTrans" cxnId="{89FD2513-7D87-49C6-91C6-6002E09EF411}">
      <dgm:prSet/>
      <dgm:spPr/>
      <dgm:t>
        <a:bodyPr/>
        <a:lstStyle/>
        <a:p>
          <a:endParaRPr lang="en-US">
            <a:latin typeface="思源黑體 Light" panose="020B0300000000000000" pitchFamily="34" charset="-120"/>
            <a:ea typeface="思源黑體 Light" panose="020B0300000000000000" pitchFamily="34" charset="-120"/>
          </a:endParaRPr>
        </a:p>
      </dgm:t>
    </dgm:pt>
    <dgm:pt modelId="{E050077D-847A-40B2-9814-407F2400DAB8}">
      <dgm:prSet/>
      <dgm:spPr/>
      <dgm:t>
        <a:bodyPr/>
        <a:lstStyle/>
        <a:p>
          <a:r>
            <a:rPr lang="zh-TW">
              <a:latin typeface="思源黑體 Light" panose="020B0300000000000000" pitchFamily="34" charset="-120"/>
              <a:ea typeface="思源黑體 Light" panose="020B0300000000000000" pitchFamily="34" charset="-120"/>
            </a:rPr>
            <a:t>攤販集中場</a:t>
          </a:r>
          <a:endParaRPr lang="en-US">
            <a:latin typeface="思源黑體 Light" panose="020B0300000000000000" pitchFamily="34" charset="-120"/>
            <a:ea typeface="思源黑體 Light" panose="020B0300000000000000" pitchFamily="34" charset="-120"/>
          </a:endParaRPr>
        </a:p>
      </dgm:t>
    </dgm:pt>
    <dgm:pt modelId="{9FD639C7-C352-450C-AA1D-B484C14E2C7A}" type="parTrans" cxnId="{961FFAE6-EC82-46ED-BA7D-DAB3B13A5325}">
      <dgm:prSet/>
      <dgm:spPr/>
      <dgm:t>
        <a:bodyPr/>
        <a:lstStyle/>
        <a:p>
          <a:endParaRPr lang="en-US">
            <a:latin typeface="思源黑體 Light" panose="020B0300000000000000" pitchFamily="34" charset="-120"/>
            <a:ea typeface="思源黑體 Light" panose="020B0300000000000000" pitchFamily="34" charset="-120"/>
          </a:endParaRPr>
        </a:p>
      </dgm:t>
    </dgm:pt>
    <dgm:pt modelId="{BDEDFDD6-7EA7-4198-8D63-FA16AF7A267F}" type="sibTrans" cxnId="{961FFAE6-EC82-46ED-BA7D-DAB3B13A5325}">
      <dgm:prSet/>
      <dgm:spPr/>
      <dgm:t>
        <a:bodyPr/>
        <a:lstStyle/>
        <a:p>
          <a:endParaRPr lang="en-US">
            <a:latin typeface="思源黑體 Light" panose="020B0300000000000000" pitchFamily="34" charset="-120"/>
            <a:ea typeface="思源黑體 Light" panose="020B0300000000000000" pitchFamily="34" charset="-120"/>
          </a:endParaRPr>
        </a:p>
      </dgm:t>
    </dgm:pt>
    <dgm:pt modelId="{46BAED0B-42CB-4444-A113-537CA70DB631}">
      <dgm:prSet/>
      <dgm:spPr/>
      <dgm:t>
        <a:bodyPr/>
        <a:lstStyle/>
        <a:p>
          <a:r>
            <a:rPr lang="zh-TW">
              <a:latin typeface="思源黑體 Light" panose="020B0300000000000000" pitchFamily="34" charset="-120"/>
              <a:ea typeface="思源黑體 Light" panose="020B0300000000000000" pitchFamily="34" charset="-120"/>
            </a:rPr>
            <a:t>降雨淹水模擬圖</a:t>
          </a:r>
          <a:endParaRPr lang="en-US">
            <a:latin typeface="思源黑體 Light" panose="020B0300000000000000" pitchFamily="34" charset="-120"/>
            <a:ea typeface="思源黑體 Light" panose="020B0300000000000000" pitchFamily="34" charset="-120"/>
          </a:endParaRPr>
        </a:p>
      </dgm:t>
    </dgm:pt>
    <dgm:pt modelId="{CBB8F91B-94DB-4E95-B006-9B9417967C32}" type="parTrans" cxnId="{25CC954C-1369-4A54-950D-6D6B942E327C}">
      <dgm:prSet/>
      <dgm:spPr/>
      <dgm:t>
        <a:bodyPr/>
        <a:lstStyle/>
        <a:p>
          <a:endParaRPr lang="en-US">
            <a:latin typeface="思源黑體 Light" panose="020B0300000000000000" pitchFamily="34" charset="-120"/>
            <a:ea typeface="思源黑體 Light" panose="020B0300000000000000" pitchFamily="34" charset="-120"/>
          </a:endParaRPr>
        </a:p>
      </dgm:t>
    </dgm:pt>
    <dgm:pt modelId="{9617DFA8-4DC7-4BC5-BEBF-4228E4A872A1}" type="sibTrans" cxnId="{25CC954C-1369-4A54-950D-6D6B942E327C}">
      <dgm:prSet/>
      <dgm:spPr/>
      <dgm:t>
        <a:bodyPr/>
        <a:lstStyle/>
        <a:p>
          <a:endParaRPr lang="en-US">
            <a:latin typeface="思源黑體 Light" panose="020B0300000000000000" pitchFamily="34" charset="-120"/>
            <a:ea typeface="思源黑體 Light" panose="020B0300000000000000" pitchFamily="34" charset="-120"/>
          </a:endParaRPr>
        </a:p>
      </dgm:t>
    </dgm:pt>
    <dgm:pt modelId="{B3670E16-6915-402C-B5EB-05352B808662}">
      <dgm:prSet/>
      <dgm:spPr/>
      <dgm:t>
        <a:bodyPr/>
        <a:lstStyle/>
        <a:p>
          <a:r>
            <a:rPr lang="zh-TW" dirty="0">
              <a:latin typeface="思源黑體 Light" panose="020B0300000000000000" pitchFamily="34" charset="-120"/>
              <a:ea typeface="思源黑體 Light" panose="020B0300000000000000" pitchFamily="34" charset="-120"/>
            </a:rPr>
            <a:t>空氣汙染</a:t>
          </a:r>
          <a:endParaRPr lang="en-US" dirty="0">
            <a:latin typeface="思源黑體 Light" panose="020B0300000000000000" pitchFamily="34" charset="-120"/>
            <a:ea typeface="思源黑體 Light" panose="020B0300000000000000" pitchFamily="34" charset="-120"/>
          </a:endParaRPr>
        </a:p>
      </dgm:t>
    </dgm:pt>
    <dgm:pt modelId="{CF3D9A66-4707-4859-B67D-D698C4A65D5F}" type="parTrans" cxnId="{AB9BC421-278A-4E46-89DE-2F0287C99C61}">
      <dgm:prSet/>
      <dgm:spPr/>
      <dgm:t>
        <a:bodyPr/>
        <a:lstStyle/>
        <a:p>
          <a:endParaRPr lang="en-US">
            <a:latin typeface="思源黑體 Light" panose="020B0300000000000000" pitchFamily="34" charset="-120"/>
            <a:ea typeface="思源黑體 Light" panose="020B0300000000000000" pitchFamily="34" charset="-120"/>
          </a:endParaRPr>
        </a:p>
      </dgm:t>
    </dgm:pt>
    <dgm:pt modelId="{A61ADBCF-3F34-4E62-B282-6AD5D4C47F9B}" type="sibTrans" cxnId="{AB9BC421-278A-4E46-89DE-2F0287C99C61}">
      <dgm:prSet/>
      <dgm:spPr/>
      <dgm:t>
        <a:bodyPr/>
        <a:lstStyle/>
        <a:p>
          <a:endParaRPr lang="en-US">
            <a:latin typeface="思源黑體 Light" panose="020B0300000000000000" pitchFamily="34" charset="-120"/>
            <a:ea typeface="思源黑體 Light" panose="020B0300000000000000" pitchFamily="34" charset="-120"/>
          </a:endParaRPr>
        </a:p>
      </dgm:t>
    </dgm:pt>
    <dgm:pt modelId="{9C2F389C-6EC3-4E0B-BD02-A0D949D2C4F1}">
      <dgm:prSet/>
      <dgm:spPr/>
      <dgm:t>
        <a:bodyPr/>
        <a:lstStyle/>
        <a:p>
          <a:r>
            <a:rPr lang="zh-TW" altLang="en-US" dirty="0" smtClean="0">
              <a:latin typeface="思源黑體 Light" panose="020B0300000000000000" pitchFamily="34" charset="-120"/>
              <a:ea typeface="思源黑體 Light" panose="020B0300000000000000" pitchFamily="34" charset="-120"/>
            </a:rPr>
            <a:t>土地分區</a:t>
          </a:r>
          <a:endParaRPr lang="en-US" dirty="0">
            <a:latin typeface="思源黑體 Light" panose="020B0300000000000000" pitchFamily="34" charset="-120"/>
            <a:ea typeface="思源黑體 Light" panose="020B0300000000000000" pitchFamily="34" charset="-120"/>
          </a:endParaRPr>
        </a:p>
      </dgm:t>
    </dgm:pt>
    <dgm:pt modelId="{45291FA6-D0F5-4B75-BCB0-CC11EDD7F53B}" type="parTrans" cxnId="{5D297BA2-B1C7-406C-BD21-66DD10A9A371}">
      <dgm:prSet/>
      <dgm:spPr/>
      <dgm:t>
        <a:bodyPr/>
        <a:lstStyle/>
        <a:p>
          <a:endParaRPr lang="zh-TW" altLang="en-US"/>
        </a:p>
      </dgm:t>
    </dgm:pt>
    <dgm:pt modelId="{5BC62359-BEFD-47DA-85B3-81011CE7E809}" type="sibTrans" cxnId="{5D297BA2-B1C7-406C-BD21-66DD10A9A371}">
      <dgm:prSet/>
      <dgm:spPr/>
      <dgm:t>
        <a:bodyPr/>
        <a:lstStyle/>
        <a:p>
          <a:endParaRPr lang="zh-TW" altLang="en-US"/>
        </a:p>
      </dgm:t>
    </dgm:pt>
    <dgm:pt modelId="{93E78134-4662-47BA-8622-DCBAD86D6224}">
      <dgm:prSet/>
      <dgm:spPr/>
      <dgm:t>
        <a:bodyPr/>
        <a:lstStyle/>
        <a:p>
          <a:r>
            <a:rPr lang="zh-TW" altLang="en-US" dirty="0" smtClean="0">
              <a:latin typeface="思源黑體 Light" panose="020B0300000000000000" pitchFamily="34" charset="-120"/>
              <a:ea typeface="思源黑體 Light" panose="020B0300000000000000" pitchFamily="34" charset="-120"/>
            </a:rPr>
            <a:t>治安</a:t>
          </a:r>
          <a:endParaRPr lang="en-US" dirty="0">
            <a:latin typeface="思源黑體 Light" panose="020B0300000000000000" pitchFamily="34" charset="-120"/>
            <a:ea typeface="思源黑體 Light" panose="020B0300000000000000" pitchFamily="34" charset="-120"/>
          </a:endParaRPr>
        </a:p>
      </dgm:t>
    </dgm:pt>
    <dgm:pt modelId="{BD1B3F2A-F166-4683-923B-78979C5F79F6}" type="parTrans" cxnId="{CB1F6E22-B347-47FB-BD7A-688E10207B05}">
      <dgm:prSet/>
      <dgm:spPr/>
      <dgm:t>
        <a:bodyPr/>
        <a:lstStyle/>
        <a:p>
          <a:endParaRPr lang="zh-TW" altLang="en-US"/>
        </a:p>
      </dgm:t>
    </dgm:pt>
    <dgm:pt modelId="{8D851356-5C04-495B-99DB-54BA1AF98F0A}" type="sibTrans" cxnId="{CB1F6E22-B347-47FB-BD7A-688E10207B05}">
      <dgm:prSet/>
      <dgm:spPr/>
      <dgm:t>
        <a:bodyPr/>
        <a:lstStyle/>
        <a:p>
          <a:endParaRPr lang="zh-TW" altLang="en-US"/>
        </a:p>
      </dgm:t>
    </dgm:pt>
    <dgm:pt modelId="{C2FD5676-929B-47F6-B7B5-53F12FCC850E}" type="pres">
      <dgm:prSet presAssocID="{C243B7DE-E41A-4753-949A-43C825FCC44A}" presName="diagram" presStyleCnt="0">
        <dgm:presLayoutVars>
          <dgm:dir/>
          <dgm:resizeHandles val="exact"/>
        </dgm:presLayoutVars>
      </dgm:prSet>
      <dgm:spPr/>
      <dgm:t>
        <a:bodyPr/>
        <a:lstStyle/>
        <a:p>
          <a:endParaRPr lang="zh-TW" altLang="en-US"/>
        </a:p>
      </dgm:t>
    </dgm:pt>
    <dgm:pt modelId="{C90CB3F5-BD0C-4FE9-BD36-3C3B3DD4E930}" type="pres">
      <dgm:prSet presAssocID="{6A4A66D5-3394-417E-A868-93C6442E1AD6}" presName="node" presStyleLbl="node1" presStyleIdx="0" presStyleCnt="18">
        <dgm:presLayoutVars>
          <dgm:bulletEnabled val="1"/>
        </dgm:presLayoutVars>
      </dgm:prSet>
      <dgm:spPr/>
      <dgm:t>
        <a:bodyPr/>
        <a:lstStyle/>
        <a:p>
          <a:endParaRPr lang="zh-TW" altLang="en-US"/>
        </a:p>
      </dgm:t>
    </dgm:pt>
    <dgm:pt modelId="{752D0DE4-8C1F-40D4-BE24-79D704EF06E5}" type="pres">
      <dgm:prSet presAssocID="{DEC3C8D5-1E3E-4874-92A9-7FE69FB1D271}" presName="sibTrans" presStyleCnt="0"/>
      <dgm:spPr/>
    </dgm:pt>
    <dgm:pt modelId="{ED247FA8-ACE5-4E83-8A35-2C461A692DE6}" type="pres">
      <dgm:prSet presAssocID="{AF17F6AE-18FE-4D0A-9AFC-58D66A68B1BC}" presName="node" presStyleLbl="node1" presStyleIdx="1" presStyleCnt="18">
        <dgm:presLayoutVars>
          <dgm:bulletEnabled val="1"/>
        </dgm:presLayoutVars>
      </dgm:prSet>
      <dgm:spPr/>
      <dgm:t>
        <a:bodyPr/>
        <a:lstStyle/>
        <a:p>
          <a:endParaRPr lang="zh-TW" altLang="en-US"/>
        </a:p>
      </dgm:t>
    </dgm:pt>
    <dgm:pt modelId="{4A5F7AB6-5C0F-4373-A513-8061E74CE471}" type="pres">
      <dgm:prSet presAssocID="{A75839DB-6F3A-46C0-9035-693430A83D93}" presName="sibTrans" presStyleCnt="0"/>
      <dgm:spPr/>
    </dgm:pt>
    <dgm:pt modelId="{2B0A8DF0-E1C4-48BF-B5A8-B860D3B9AC44}" type="pres">
      <dgm:prSet presAssocID="{9C2F389C-6EC3-4E0B-BD02-A0D949D2C4F1}" presName="node" presStyleLbl="node1" presStyleIdx="2" presStyleCnt="18">
        <dgm:presLayoutVars>
          <dgm:bulletEnabled val="1"/>
        </dgm:presLayoutVars>
      </dgm:prSet>
      <dgm:spPr/>
      <dgm:t>
        <a:bodyPr/>
        <a:lstStyle/>
        <a:p>
          <a:endParaRPr lang="zh-TW" altLang="en-US"/>
        </a:p>
      </dgm:t>
    </dgm:pt>
    <dgm:pt modelId="{39ACF391-0359-4861-B862-FBF1E5C9CA63}" type="pres">
      <dgm:prSet presAssocID="{5BC62359-BEFD-47DA-85B3-81011CE7E809}" presName="sibTrans" presStyleCnt="0"/>
      <dgm:spPr/>
    </dgm:pt>
    <dgm:pt modelId="{B41ACE3B-C29B-4932-8953-37CCA921BA92}" type="pres">
      <dgm:prSet presAssocID="{CD07D398-E77C-4083-8EC5-8BEBFC08E30E}" presName="node" presStyleLbl="node1" presStyleIdx="3" presStyleCnt="18">
        <dgm:presLayoutVars>
          <dgm:bulletEnabled val="1"/>
        </dgm:presLayoutVars>
      </dgm:prSet>
      <dgm:spPr/>
      <dgm:t>
        <a:bodyPr/>
        <a:lstStyle/>
        <a:p>
          <a:endParaRPr lang="zh-TW" altLang="en-US"/>
        </a:p>
      </dgm:t>
    </dgm:pt>
    <dgm:pt modelId="{3C51E7E4-C87C-4065-AD27-AD66CD63971F}" type="pres">
      <dgm:prSet presAssocID="{1ACDA444-DF88-47C5-B07B-A7C8C6CFB2F0}" presName="sibTrans" presStyleCnt="0"/>
      <dgm:spPr/>
    </dgm:pt>
    <dgm:pt modelId="{B6A19908-E076-4B8A-922F-4F53B708A667}" type="pres">
      <dgm:prSet presAssocID="{97B3866B-24B2-4284-93F8-B604F79E061B}" presName="node" presStyleLbl="node1" presStyleIdx="4" presStyleCnt="18">
        <dgm:presLayoutVars>
          <dgm:bulletEnabled val="1"/>
        </dgm:presLayoutVars>
      </dgm:prSet>
      <dgm:spPr/>
      <dgm:t>
        <a:bodyPr/>
        <a:lstStyle/>
        <a:p>
          <a:endParaRPr lang="zh-TW" altLang="en-US"/>
        </a:p>
      </dgm:t>
    </dgm:pt>
    <dgm:pt modelId="{EC438E39-0722-4C84-A03A-2DDCB4E77974}" type="pres">
      <dgm:prSet presAssocID="{FA7008F7-23E9-4993-9E29-70388EAE96A8}" presName="sibTrans" presStyleCnt="0"/>
      <dgm:spPr/>
    </dgm:pt>
    <dgm:pt modelId="{C583A510-32F5-46FB-A9A9-F726C12B740E}" type="pres">
      <dgm:prSet presAssocID="{B93908E3-C0AC-4180-8DFD-5500424ABA8E}" presName="node" presStyleLbl="node1" presStyleIdx="5" presStyleCnt="18">
        <dgm:presLayoutVars>
          <dgm:bulletEnabled val="1"/>
        </dgm:presLayoutVars>
      </dgm:prSet>
      <dgm:spPr/>
      <dgm:t>
        <a:bodyPr/>
        <a:lstStyle/>
        <a:p>
          <a:endParaRPr lang="zh-TW" altLang="en-US"/>
        </a:p>
      </dgm:t>
    </dgm:pt>
    <dgm:pt modelId="{EE4DCB6D-427A-47F4-89C1-018801FEBDC8}" type="pres">
      <dgm:prSet presAssocID="{74FE7376-8724-43ED-B4AC-50955176B83E}" presName="sibTrans" presStyleCnt="0"/>
      <dgm:spPr/>
    </dgm:pt>
    <dgm:pt modelId="{1DAA9532-2C27-42F6-BC97-612D5E95FD00}" type="pres">
      <dgm:prSet presAssocID="{5B8AD653-CB15-4534-BC86-8BDA79FA7197}" presName="node" presStyleLbl="node1" presStyleIdx="6" presStyleCnt="18">
        <dgm:presLayoutVars>
          <dgm:bulletEnabled val="1"/>
        </dgm:presLayoutVars>
      </dgm:prSet>
      <dgm:spPr/>
      <dgm:t>
        <a:bodyPr/>
        <a:lstStyle/>
        <a:p>
          <a:endParaRPr lang="zh-TW" altLang="en-US"/>
        </a:p>
      </dgm:t>
    </dgm:pt>
    <dgm:pt modelId="{7214980E-4514-4F2B-BD50-81D3B09DFBF3}" type="pres">
      <dgm:prSet presAssocID="{CA88DB36-F2B5-485E-A1FF-1049D6AF4575}" presName="sibTrans" presStyleCnt="0"/>
      <dgm:spPr/>
    </dgm:pt>
    <dgm:pt modelId="{2D2D36DE-91FE-45A5-B373-55D187A3EDCB}" type="pres">
      <dgm:prSet presAssocID="{D3D27EE6-149B-4482-8DBE-304C60251BD7}" presName="node" presStyleLbl="node1" presStyleIdx="7" presStyleCnt="18">
        <dgm:presLayoutVars>
          <dgm:bulletEnabled val="1"/>
        </dgm:presLayoutVars>
      </dgm:prSet>
      <dgm:spPr/>
      <dgm:t>
        <a:bodyPr/>
        <a:lstStyle/>
        <a:p>
          <a:endParaRPr lang="zh-TW" altLang="en-US"/>
        </a:p>
      </dgm:t>
    </dgm:pt>
    <dgm:pt modelId="{6CD94BA9-A9F5-4BFC-BE65-865242E32ABE}" type="pres">
      <dgm:prSet presAssocID="{6169AAC9-21F0-4828-B47A-1188047B8609}" presName="sibTrans" presStyleCnt="0"/>
      <dgm:spPr/>
    </dgm:pt>
    <dgm:pt modelId="{7E85A8B5-3E13-4EFA-B4C1-65DE9AEA3BAF}" type="pres">
      <dgm:prSet presAssocID="{E3C05E46-20BC-45C4-9CF6-1E5F76B6937D}" presName="node" presStyleLbl="node1" presStyleIdx="8" presStyleCnt="18">
        <dgm:presLayoutVars>
          <dgm:bulletEnabled val="1"/>
        </dgm:presLayoutVars>
      </dgm:prSet>
      <dgm:spPr/>
      <dgm:t>
        <a:bodyPr/>
        <a:lstStyle/>
        <a:p>
          <a:endParaRPr lang="zh-TW" altLang="en-US"/>
        </a:p>
      </dgm:t>
    </dgm:pt>
    <dgm:pt modelId="{F720983A-D878-44F3-A854-AEC5414DAA6E}" type="pres">
      <dgm:prSet presAssocID="{E0120586-9094-4F2C-81FA-806C725DC000}" presName="sibTrans" presStyleCnt="0"/>
      <dgm:spPr/>
    </dgm:pt>
    <dgm:pt modelId="{4012DCE1-8D61-4AA2-8026-1BB3C0492193}" type="pres">
      <dgm:prSet presAssocID="{F7AD37CC-3D10-403E-BBFA-0B5CF3B8FB3C}" presName="node" presStyleLbl="node1" presStyleIdx="9" presStyleCnt="18">
        <dgm:presLayoutVars>
          <dgm:bulletEnabled val="1"/>
        </dgm:presLayoutVars>
      </dgm:prSet>
      <dgm:spPr/>
      <dgm:t>
        <a:bodyPr/>
        <a:lstStyle/>
        <a:p>
          <a:endParaRPr lang="zh-TW" altLang="en-US"/>
        </a:p>
      </dgm:t>
    </dgm:pt>
    <dgm:pt modelId="{2D0D2DF2-8800-4469-9A78-E76C451A35EF}" type="pres">
      <dgm:prSet presAssocID="{A1E37D19-6488-45FA-AB65-954B7B98AFED}" presName="sibTrans" presStyleCnt="0"/>
      <dgm:spPr/>
    </dgm:pt>
    <dgm:pt modelId="{E471A600-838C-4A05-AB2F-BC736B39E82F}" type="pres">
      <dgm:prSet presAssocID="{3DEE1581-DB52-4AD2-9BE5-C11AEA105433}" presName="node" presStyleLbl="node1" presStyleIdx="10" presStyleCnt="18">
        <dgm:presLayoutVars>
          <dgm:bulletEnabled val="1"/>
        </dgm:presLayoutVars>
      </dgm:prSet>
      <dgm:spPr/>
      <dgm:t>
        <a:bodyPr/>
        <a:lstStyle/>
        <a:p>
          <a:endParaRPr lang="zh-TW" altLang="en-US"/>
        </a:p>
      </dgm:t>
    </dgm:pt>
    <dgm:pt modelId="{251CA7A5-A906-4E92-851D-9E19CA9452AD}" type="pres">
      <dgm:prSet presAssocID="{F3331E58-C2D8-4697-9E0B-F936848D2741}" presName="sibTrans" presStyleCnt="0"/>
      <dgm:spPr/>
    </dgm:pt>
    <dgm:pt modelId="{624C33A8-BAA5-4196-80C8-7EE210C14FC1}" type="pres">
      <dgm:prSet presAssocID="{5E7384A3-6800-40DD-AF53-1B48D5F3E098}" presName="node" presStyleLbl="node1" presStyleIdx="11" presStyleCnt="18">
        <dgm:presLayoutVars>
          <dgm:bulletEnabled val="1"/>
        </dgm:presLayoutVars>
      </dgm:prSet>
      <dgm:spPr/>
      <dgm:t>
        <a:bodyPr/>
        <a:lstStyle/>
        <a:p>
          <a:endParaRPr lang="zh-TW" altLang="en-US"/>
        </a:p>
      </dgm:t>
    </dgm:pt>
    <dgm:pt modelId="{E89F0559-1AA0-4AC6-870B-1B38188BF48E}" type="pres">
      <dgm:prSet presAssocID="{D5B4E556-D1EF-444A-B780-88D5AA29D69E}" presName="sibTrans" presStyleCnt="0"/>
      <dgm:spPr/>
    </dgm:pt>
    <dgm:pt modelId="{3ECAE650-E988-4FC8-8B86-5ECA539B3263}" type="pres">
      <dgm:prSet presAssocID="{2402013F-E34A-414E-979C-F69CF5B19F0F}" presName="node" presStyleLbl="node1" presStyleIdx="12" presStyleCnt="18">
        <dgm:presLayoutVars>
          <dgm:bulletEnabled val="1"/>
        </dgm:presLayoutVars>
      </dgm:prSet>
      <dgm:spPr/>
      <dgm:t>
        <a:bodyPr/>
        <a:lstStyle/>
        <a:p>
          <a:endParaRPr lang="zh-TW" altLang="en-US"/>
        </a:p>
      </dgm:t>
    </dgm:pt>
    <dgm:pt modelId="{580718E2-9DD8-4EBC-977A-47CAFC08D007}" type="pres">
      <dgm:prSet presAssocID="{4BB42881-3D53-4714-A227-D3704B95F64E}" presName="sibTrans" presStyleCnt="0"/>
      <dgm:spPr/>
    </dgm:pt>
    <dgm:pt modelId="{FE0521F6-305B-407B-B3AE-E0101557BE84}" type="pres">
      <dgm:prSet presAssocID="{8884325B-1F77-4D8E-8350-944EDD39AA51}" presName="node" presStyleLbl="node1" presStyleIdx="13" presStyleCnt="18">
        <dgm:presLayoutVars>
          <dgm:bulletEnabled val="1"/>
        </dgm:presLayoutVars>
      </dgm:prSet>
      <dgm:spPr/>
      <dgm:t>
        <a:bodyPr/>
        <a:lstStyle/>
        <a:p>
          <a:endParaRPr lang="zh-TW" altLang="en-US"/>
        </a:p>
      </dgm:t>
    </dgm:pt>
    <dgm:pt modelId="{64273DED-F9A6-40A6-9A87-8576BDE65415}" type="pres">
      <dgm:prSet presAssocID="{E7CA3A4D-68EF-4341-83B4-30B51805188F}" presName="sibTrans" presStyleCnt="0"/>
      <dgm:spPr/>
    </dgm:pt>
    <dgm:pt modelId="{371FA049-7937-4959-B802-A50EAA17E508}" type="pres">
      <dgm:prSet presAssocID="{E050077D-847A-40B2-9814-407F2400DAB8}" presName="node" presStyleLbl="node1" presStyleIdx="14" presStyleCnt="18">
        <dgm:presLayoutVars>
          <dgm:bulletEnabled val="1"/>
        </dgm:presLayoutVars>
      </dgm:prSet>
      <dgm:spPr/>
      <dgm:t>
        <a:bodyPr/>
        <a:lstStyle/>
        <a:p>
          <a:endParaRPr lang="zh-TW" altLang="en-US"/>
        </a:p>
      </dgm:t>
    </dgm:pt>
    <dgm:pt modelId="{AEBB5019-2824-40C6-A8F4-3B6CD042A11E}" type="pres">
      <dgm:prSet presAssocID="{BDEDFDD6-7EA7-4198-8D63-FA16AF7A267F}" presName="sibTrans" presStyleCnt="0"/>
      <dgm:spPr/>
    </dgm:pt>
    <dgm:pt modelId="{1717F1B5-DFAC-485E-9419-F3E8E812A941}" type="pres">
      <dgm:prSet presAssocID="{46BAED0B-42CB-4444-A113-537CA70DB631}" presName="node" presStyleLbl="node1" presStyleIdx="15" presStyleCnt="18">
        <dgm:presLayoutVars>
          <dgm:bulletEnabled val="1"/>
        </dgm:presLayoutVars>
      </dgm:prSet>
      <dgm:spPr/>
      <dgm:t>
        <a:bodyPr/>
        <a:lstStyle/>
        <a:p>
          <a:endParaRPr lang="zh-TW" altLang="en-US"/>
        </a:p>
      </dgm:t>
    </dgm:pt>
    <dgm:pt modelId="{7660AFA4-D555-4186-B630-13DA3D29E311}" type="pres">
      <dgm:prSet presAssocID="{9617DFA8-4DC7-4BC5-BEBF-4228E4A872A1}" presName="sibTrans" presStyleCnt="0"/>
      <dgm:spPr/>
    </dgm:pt>
    <dgm:pt modelId="{6D100BF6-3135-4A95-8724-54DECEBE99E7}" type="pres">
      <dgm:prSet presAssocID="{B3670E16-6915-402C-B5EB-05352B808662}" presName="node" presStyleLbl="node1" presStyleIdx="16" presStyleCnt="18">
        <dgm:presLayoutVars>
          <dgm:bulletEnabled val="1"/>
        </dgm:presLayoutVars>
      </dgm:prSet>
      <dgm:spPr/>
      <dgm:t>
        <a:bodyPr/>
        <a:lstStyle/>
        <a:p>
          <a:endParaRPr lang="zh-TW" altLang="en-US"/>
        </a:p>
      </dgm:t>
    </dgm:pt>
    <dgm:pt modelId="{1C20B79C-84A2-4BB8-BBB4-3BC56BC05407}" type="pres">
      <dgm:prSet presAssocID="{A61ADBCF-3F34-4E62-B282-6AD5D4C47F9B}" presName="sibTrans" presStyleCnt="0"/>
      <dgm:spPr/>
    </dgm:pt>
    <dgm:pt modelId="{1449438D-E2EB-48F2-BF45-D568E967AF9A}" type="pres">
      <dgm:prSet presAssocID="{93E78134-4662-47BA-8622-DCBAD86D6224}" presName="node" presStyleLbl="node1" presStyleIdx="17" presStyleCnt="18">
        <dgm:presLayoutVars>
          <dgm:bulletEnabled val="1"/>
        </dgm:presLayoutVars>
      </dgm:prSet>
      <dgm:spPr/>
      <dgm:t>
        <a:bodyPr/>
        <a:lstStyle/>
        <a:p>
          <a:endParaRPr lang="zh-TW" altLang="en-US"/>
        </a:p>
      </dgm:t>
    </dgm:pt>
  </dgm:ptLst>
  <dgm:cxnLst>
    <dgm:cxn modelId="{6AEE7523-6386-40C6-89B3-305C4DD0EE7F}" srcId="{C243B7DE-E41A-4753-949A-43C825FCC44A}" destId="{E3C05E46-20BC-45C4-9CF6-1E5F76B6937D}" srcOrd="8" destOrd="0" parTransId="{6F556B4D-4748-48CD-AD77-CA743F4098D5}" sibTransId="{E0120586-9094-4F2C-81FA-806C725DC000}"/>
    <dgm:cxn modelId="{AC80F95C-E1E2-4B33-8B12-2037CBF08801}" srcId="{C243B7DE-E41A-4753-949A-43C825FCC44A}" destId="{5E7384A3-6800-40DD-AF53-1B48D5F3E098}" srcOrd="11" destOrd="0" parTransId="{D9582DB4-C7A8-44BB-B8A5-777F69B027D6}" sibTransId="{D5B4E556-D1EF-444A-B780-88D5AA29D69E}"/>
    <dgm:cxn modelId="{808A9D6F-A3F8-4F6A-9451-3DAE0D8AFDEA}" type="presOf" srcId="{D3D27EE6-149B-4482-8DBE-304C60251BD7}" destId="{2D2D36DE-91FE-45A5-B373-55D187A3EDCB}" srcOrd="0" destOrd="0" presId="urn:microsoft.com/office/officeart/2005/8/layout/default"/>
    <dgm:cxn modelId="{793D4CB9-11D5-4DC5-A85F-16234122DDF6}" srcId="{C243B7DE-E41A-4753-949A-43C825FCC44A}" destId="{6A4A66D5-3394-417E-A868-93C6442E1AD6}" srcOrd="0" destOrd="0" parTransId="{1DC994DA-CF60-4371-AC6B-FEE7413D996D}" sibTransId="{DEC3C8D5-1E3E-4874-92A9-7FE69FB1D271}"/>
    <dgm:cxn modelId="{F640BDD3-7115-499D-AC1B-0ED50AF372A7}" type="presOf" srcId="{C243B7DE-E41A-4753-949A-43C825FCC44A}" destId="{C2FD5676-929B-47F6-B7B5-53F12FCC850E}" srcOrd="0" destOrd="0" presId="urn:microsoft.com/office/officeart/2005/8/layout/default"/>
    <dgm:cxn modelId="{25CC954C-1369-4A54-950D-6D6B942E327C}" srcId="{C243B7DE-E41A-4753-949A-43C825FCC44A}" destId="{46BAED0B-42CB-4444-A113-537CA70DB631}" srcOrd="15" destOrd="0" parTransId="{CBB8F91B-94DB-4E95-B006-9B9417967C32}" sibTransId="{9617DFA8-4DC7-4BC5-BEBF-4228E4A872A1}"/>
    <dgm:cxn modelId="{C6C316CD-8E59-4F6D-B6A5-5F50C2AE6465}" type="presOf" srcId="{8884325B-1F77-4D8E-8350-944EDD39AA51}" destId="{FE0521F6-305B-407B-B3AE-E0101557BE84}" srcOrd="0" destOrd="0" presId="urn:microsoft.com/office/officeart/2005/8/layout/default"/>
    <dgm:cxn modelId="{C5A40B77-1713-4A2B-9815-86FB977A3032}" srcId="{C243B7DE-E41A-4753-949A-43C825FCC44A}" destId="{D3D27EE6-149B-4482-8DBE-304C60251BD7}" srcOrd="7" destOrd="0" parTransId="{6D794891-ECBC-4DB3-B35D-D7A2908AD58F}" sibTransId="{6169AAC9-21F0-4828-B47A-1188047B8609}"/>
    <dgm:cxn modelId="{0513ECF0-FDD4-45F1-9271-116FC57FC099}" srcId="{C243B7DE-E41A-4753-949A-43C825FCC44A}" destId="{B93908E3-C0AC-4180-8DFD-5500424ABA8E}" srcOrd="5" destOrd="0" parTransId="{336CA5BE-35CC-408D-9FAC-D01BD360D641}" sibTransId="{74FE7376-8724-43ED-B4AC-50955176B83E}"/>
    <dgm:cxn modelId="{CB1F6E22-B347-47FB-BD7A-688E10207B05}" srcId="{C243B7DE-E41A-4753-949A-43C825FCC44A}" destId="{93E78134-4662-47BA-8622-DCBAD86D6224}" srcOrd="17" destOrd="0" parTransId="{BD1B3F2A-F166-4683-923B-78979C5F79F6}" sibTransId="{8D851356-5C04-495B-99DB-54BA1AF98F0A}"/>
    <dgm:cxn modelId="{1C6DE8A0-EB18-4418-91FA-F49F28BA2CD1}" type="presOf" srcId="{F7AD37CC-3D10-403E-BBFA-0B5CF3B8FB3C}" destId="{4012DCE1-8D61-4AA2-8026-1BB3C0492193}" srcOrd="0" destOrd="0" presId="urn:microsoft.com/office/officeart/2005/8/layout/default"/>
    <dgm:cxn modelId="{89FD2513-7D87-49C6-91C6-6002E09EF411}" srcId="{C243B7DE-E41A-4753-949A-43C825FCC44A}" destId="{8884325B-1F77-4D8E-8350-944EDD39AA51}" srcOrd="13" destOrd="0" parTransId="{B17A9707-DB58-483F-82EA-2B0841F94332}" sibTransId="{E7CA3A4D-68EF-4341-83B4-30B51805188F}"/>
    <dgm:cxn modelId="{923F89F0-26BE-4A62-A1DC-F4B56A8B116B}" srcId="{C243B7DE-E41A-4753-949A-43C825FCC44A}" destId="{2402013F-E34A-414E-979C-F69CF5B19F0F}" srcOrd="12" destOrd="0" parTransId="{1D1DE588-183D-461B-9530-24EA6C8C3EF8}" sibTransId="{4BB42881-3D53-4714-A227-D3704B95F64E}"/>
    <dgm:cxn modelId="{33DCAC9C-BB6B-4D43-83B9-FB6A8A2C0FD0}" type="presOf" srcId="{E050077D-847A-40B2-9814-407F2400DAB8}" destId="{371FA049-7937-4959-B802-A50EAA17E508}" srcOrd="0" destOrd="0" presId="urn:microsoft.com/office/officeart/2005/8/layout/default"/>
    <dgm:cxn modelId="{690FF2A9-17E0-49B0-B7AF-0A039314B5F6}" type="presOf" srcId="{93E78134-4662-47BA-8622-DCBAD86D6224}" destId="{1449438D-E2EB-48F2-BF45-D568E967AF9A}" srcOrd="0" destOrd="0" presId="urn:microsoft.com/office/officeart/2005/8/layout/default"/>
    <dgm:cxn modelId="{BFD836B3-40E5-4192-A082-AAAE7B676461}" type="presOf" srcId="{46BAED0B-42CB-4444-A113-537CA70DB631}" destId="{1717F1B5-DFAC-485E-9419-F3E8E812A941}" srcOrd="0" destOrd="0" presId="urn:microsoft.com/office/officeart/2005/8/layout/default"/>
    <dgm:cxn modelId="{B0CC39F7-7353-4BFB-B1FA-2AA9DA294996}" srcId="{C243B7DE-E41A-4753-949A-43C825FCC44A}" destId="{CD07D398-E77C-4083-8EC5-8BEBFC08E30E}" srcOrd="3" destOrd="0" parTransId="{F3DFB910-9266-43C9-B114-F68D6A779AE4}" sibTransId="{1ACDA444-DF88-47C5-B07B-A7C8C6CFB2F0}"/>
    <dgm:cxn modelId="{AB9BC421-278A-4E46-89DE-2F0287C99C61}" srcId="{C243B7DE-E41A-4753-949A-43C825FCC44A}" destId="{B3670E16-6915-402C-B5EB-05352B808662}" srcOrd="16" destOrd="0" parTransId="{CF3D9A66-4707-4859-B67D-D698C4A65D5F}" sibTransId="{A61ADBCF-3F34-4E62-B282-6AD5D4C47F9B}"/>
    <dgm:cxn modelId="{953F3D52-85F8-49A7-9C89-D2399A48A81F}" type="presOf" srcId="{B93908E3-C0AC-4180-8DFD-5500424ABA8E}" destId="{C583A510-32F5-46FB-A9A9-F726C12B740E}" srcOrd="0" destOrd="0" presId="urn:microsoft.com/office/officeart/2005/8/layout/default"/>
    <dgm:cxn modelId="{5D297BA2-B1C7-406C-BD21-66DD10A9A371}" srcId="{C243B7DE-E41A-4753-949A-43C825FCC44A}" destId="{9C2F389C-6EC3-4E0B-BD02-A0D949D2C4F1}" srcOrd="2" destOrd="0" parTransId="{45291FA6-D0F5-4B75-BCB0-CC11EDD7F53B}" sibTransId="{5BC62359-BEFD-47DA-85B3-81011CE7E809}"/>
    <dgm:cxn modelId="{961FFAE6-EC82-46ED-BA7D-DAB3B13A5325}" srcId="{C243B7DE-E41A-4753-949A-43C825FCC44A}" destId="{E050077D-847A-40B2-9814-407F2400DAB8}" srcOrd="14" destOrd="0" parTransId="{9FD639C7-C352-450C-AA1D-B484C14E2C7A}" sibTransId="{BDEDFDD6-7EA7-4198-8D63-FA16AF7A267F}"/>
    <dgm:cxn modelId="{1E8C4B2F-2263-483F-8F49-CB71BC8A03D5}" type="presOf" srcId="{5B8AD653-CB15-4534-BC86-8BDA79FA7197}" destId="{1DAA9532-2C27-42F6-BC97-612D5E95FD00}" srcOrd="0" destOrd="0" presId="urn:microsoft.com/office/officeart/2005/8/layout/default"/>
    <dgm:cxn modelId="{5AC9204F-57F9-4994-A1F9-D455BFE44152}" type="presOf" srcId="{2402013F-E34A-414E-979C-F69CF5B19F0F}" destId="{3ECAE650-E988-4FC8-8B86-5ECA539B3263}" srcOrd="0" destOrd="0" presId="urn:microsoft.com/office/officeart/2005/8/layout/default"/>
    <dgm:cxn modelId="{75D34558-E78E-4962-A3FF-55ED2F4DC43A}" srcId="{C243B7DE-E41A-4753-949A-43C825FCC44A}" destId="{97B3866B-24B2-4284-93F8-B604F79E061B}" srcOrd="4" destOrd="0" parTransId="{BE4443E3-4B85-40E8-ACC2-C84EB8CB6326}" sibTransId="{FA7008F7-23E9-4993-9E29-70388EAE96A8}"/>
    <dgm:cxn modelId="{562C90A3-B94C-4299-BD7F-141331888A26}" type="presOf" srcId="{AF17F6AE-18FE-4D0A-9AFC-58D66A68B1BC}" destId="{ED247FA8-ACE5-4E83-8A35-2C461A692DE6}" srcOrd="0" destOrd="0" presId="urn:microsoft.com/office/officeart/2005/8/layout/default"/>
    <dgm:cxn modelId="{4C7900AD-151C-4CE4-88AD-5AEFF9D3529B}" srcId="{C243B7DE-E41A-4753-949A-43C825FCC44A}" destId="{3DEE1581-DB52-4AD2-9BE5-C11AEA105433}" srcOrd="10" destOrd="0" parTransId="{E2E34CC5-9B18-4671-B59A-F9DCD0F874F6}" sibTransId="{F3331E58-C2D8-4697-9E0B-F936848D2741}"/>
    <dgm:cxn modelId="{A9CA3238-909E-4FFD-8C0B-E540087485CC}" type="presOf" srcId="{9C2F389C-6EC3-4E0B-BD02-A0D949D2C4F1}" destId="{2B0A8DF0-E1C4-48BF-B5A8-B860D3B9AC44}" srcOrd="0" destOrd="0" presId="urn:microsoft.com/office/officeart/2005/8/layout/default"/>
    <dgm:cxn modelId="{FDCA877C-5A64-46C0-99C1-AB90D405BC65}" type="presOf" srcId="{5E7384A3-6800-40DD-AF53-1B48D5F3E098}" destId="{624C33A8-BAA5-4196-80C8-7EE210C14FC1}" srcOrd="0" destOrd="0" presId="urn:microsoft.com/office/officeart/2005/8/layout/default"/>
    <dgm:cxn modelId="{4235CBBA-5653-4BD0-A2ED-A9223ABC52AA}" type="presOf" srcId="{3DEE1581-DB52-4AD2-9BE5-C11AEA105433}" destId="{E471A600-838C-4A05-AB2F-BC736B39E82F}" srcOrd="0" destOrd="0" presId="urn:microsoft.com/office/officeart/2005/8/layout/default"/>
    <dgm:cxn modelId="{60B4E3E6-6EED-44D7-91BD-3F233C35DE07}" srcId="{C243B7DE-E41A-4753-949A-43C825FCC44A}" destId="{5B8AD653-CB15-4534-BC86-8BDA79FA7197}" srcOrd="6" destOrd="0" parTransId="{BA186F20-92CF-4DB6-9A25-1B4DBF8C0BEB}" sibTransId="{CA88DB36-F2B5-485E-A1FF-1049D6AF4575}"/>
    <dgm:cxn modelId="{5DB21455-6198-4796-A2CC-C6E58FE95E8F}" type="presOf" srcId="{CD07D398-E77C-4083-8EC5-8BEBFC08E30E}" destId="{B41ACE3B-C29B-4932-8953-37CCA921BA92}" srcOrd="0" destOrd="0" presId="urn:microsoft.com/office/officeart/2005/8/layout/default"/>
    <dgm:cxn modelId="{793CAF68-2BA9-4EA8-8815-AE743D6C7FF6}" type="presOf" srcId="{97B3866B-24B2-4284-93F8-B604F79E061B}" destId="{B6A19908-E076-4B8A-922F-4F53B708A667}" srcOrd="0" destOrd="0" presId="urn:microsoft.com/office/officeart/2005/8/layout/default"/>
    <dgm:cxn modelId="{2F9D74B7-D03E-442F-B3B3-C01D80E3330F}" srcId="{C243B7DE-E41A-4753-949A-43C825FCC44A}" destId="{F7AD37CC-3D10-403E-BBFA-0B5CF3B8FB3C}" srcOrd="9" destOrd="0" parTransId="{C011EDEE-E154-4B00-B507-1D165801C76D}" sibTransId="{A1E37D19-6488-45FA-AB65-954B7B98AFED}"/>
    <dgm:cxn modelId="{4562AF65-5AEC-434B-9DDD-166894ADAB3D}" type="presOf" srcId="{E3C05E46-20BC-45C4-9CF6-1E5F76B6937D}" destId="{7E85A8B5-3E13-4EFA-B4C1-65DE9AEA3BAF}" srcOrd="0" destOrd="0" presId="urn:microsoft.com/office/officeart/2005/8/layout/default"/>
    <dgm:cxn modelId="{97A9BCB7-B29A-45FC-B28F-4525DAB770D2}" type="presOf" srcId="{6A4A66D5-3394-417E-A868-93C6442E1AD6}" destId="{C90CB3F5-BD0C-4FE9-BD36-3C3B3DD4E930}" srcOrd="0" destOrd="0" presId="urn:microsoft.com/office/officeart/2005/8/layout/default"/>
    <dgm:cxn modelId="{12BFFF33-3950-4AF6-80A5-C3023E3EB3F1}" srcId="{C243B7DE-E41A-4753-949A-43C825FCC44A}" destId="{AF17F6AE-18FE-4D0A-9AFC-58D66A68B1BC}" srcOrd="1" destOrd="0" parTransId="{46645EE0-706A-48E9-96E0-3510BA91C36D}" sibTransId="{A75839DB-6F3A-46C0-9035-693430A83D93}"/>
    <dgm:cxn modelId="{B2AB8E18-EBBE-4D09-AA73-2C631505F0D3}" type="presOf" srcId="{B3670E16-6915-402C-B5EB-05352B808662}" destId="{6D100BF6-3135-4A95-8724-54DECEBE99E7}" srcOrd="0" destOrd="0" presId="urn:microsoft.com/office/officeart/2005/8/layout/default"/>
    <dgm:cxn modelId="{CC961F59-F2E4-49F3-AA71-4FADFD116BE0}" type="presParOf" srcId="{C2FD5676-929B-47F6-B7B5-53F12FCC850E}" destId="{C90CB3F5-BD0C-4FE9-BD36-3C3B3DD4E930}" srcOrd="0" destOrd="0" presId="urn:microsoft.com/office/officeart/2005/8/layout/default"/>
    <dgm:cxn modelId="{5E808685-6E76-49B9-965F-6D7AA9205096}" type="presParOf" srcId="{C2FD5676-929B-47F6-B7B5-53F12FCC850E}" destId="{752D0DE4-8C1F-40D4-BE24-79D704EF06E5}" srcOrd="1" destOrd="0" presId="urn:microsoft.com/office/officeart/2005/8/layout/default"/>
    <dgm:cxn modelId="{EA35FFA6-8676-4445-AD63-61FCFF583C8A}" type="presParOf" srcId="{C2FD5676-929B-47F6-B7B5-53F12FCC850E}" destId="{ED247FA8-ACE5-4E83-8A35-2C461A692DE6}" srcOrd="2" destOrd="0" presId="urn:microsoft.com/office/officeart/2005/8/layout/default"/>
    <dgm:cxn modelId="{7BD4C0D4-E046-40F2-835E-AC4306D43848}" type="presParOf" srcId="{C2FD5676-929B-47F6-B7B5-53F12FCC850E}" destId="{4A5F7AB6-5C0F-4373-A513-8061E74CE471}" srcOrd="3" destOrd="0" presId="urn:microsoft.com/office/officeart/2005/8/layout/default"/>
    <dgm:cxn modelId="{6340F56B-B6BD-4BC6-999D-01420353F63E}" type="presParOf" srcId="{C2FD5676-929B-47F6-B7B5-53F12FCC850E}" destId="{2B0A8DF0-E1C4-48BF-B5A8-B860D3B9AC44}" srcOrd="4" destOrd="0" presId="urn:microsoft.com/office/officeart/2005/8/layout/default"/>
    <dgm:cxn modelId="{42BA4D89-4C7D-4817-BEC4-54BCA863A879}" type="presParOf" srcId="{C2FD5676-929B-47F6-B7B5-53F12FCC850E}" destId="{39ACF391-0359-4861-B862-FBF1E5C9CA63}" srcOrd="5" destOrd="0" presId="urn:microsoft.com/office/officeart/2005/8/layout/default"/>
    <dgm:cxn modelId="{4B95E393-0065-4617-971F-5D08850C3A4D}" type="presParOf" srcId="{C2FD5676-929B-47F6-B7B5-53F12FCC850E}" destId="{B41ACE3B-C29B-4932-8953-37CCA921BA92}" srcOrd="6" destOrd="0" presId="urn:microsoft.com/office/officeart/2005/8/layout/default"/>
    <dgm:cxn modelId="{314E2044-D4F9-4F4B-9332-97D10CB01D85}" type="presParOf" srcId="{C2FD5676-929B-47F6-B7B5-53F12FCC850E}" destId="{3C51E7E4-C87C-4065-AD27-AD66CD63971F}" srcOrd="7" destOrd="0" presId="urn:microsoft.com/office/officeart/2005/8/layout/default"/>
    <dgm:cxn modelId="{F9041D6B-6424-4741-867D-8EC3D9D2CB41}" type="presParOf" srcId="{C2FD5676-929B-47F6-B7B5-53F12FCC850E}" destId="{B6A19908-E076-4B8A-922F-4F53B708A667}" srcOrd="8" destOrd="0" presId="urn:microsoft.com/office/officeart/2005/8/layout/default"/>
    <dgm:cxn modelId="{24656ABF-C6B7-4635-A016-0F4498FE87F2}" type="presParOf" srcId="{C2FD5676-929B-47F6-B7B5-53F12FCC850E}" destId="{EC438E39-0722-4C84-A03A-2DDCB4E77974}" srcOrd="9" destOrd="0" presId="urn:microsoft.com/office/officeart/2005/8/layout/default"/>
    <dgm:cxn modelId="{00C22D1F-C351-40E8-83BF-DB996B9175CE}" type="presParOf" srcId="{C2FD5676-929B-47F6-B7B5-53F12FCC850E}" destId="{C583A510-32F5-46FB-A9A9-F726C12B740E}" srcOrd="10" destOrd="0" presId="urn:microsoft.com/office/officeart/2005/8/layout/default"/>
    <dgm:cxn modelId="{702C92A8-71D2-4122-82B8-6181D34439BB}" type="presParOf" srcId="{C2FD5676-929B-47F6-B7B5-53F12FCC850E}" destId="{EE4DCB6D-427A-47F4-89C1-018801FEBDC8}" srcOrd="11" destOrd="0" presId="urn:microsoft.com/office/officeart/2005/8/layout/default"/>
    <dgm:cxn modelId="{1A4454BF-0741-45B8-AC16-4ECEF43C2C21}" type="presParOf" srcId="{C2FD5676-929B-47F6-B7B5-53F12FCC850E}" destId="{1DAA9532-2C27-42F6-BC97-612D5E95FD00}" srcOrd="12" destOrd="0" presId="urn:microsoft.com/office/officeart/2005/8/layout/default"/>
    <dgm:cxn modelId="{BADC168D-BA91-4976-A2E6-EEAF8A81A0B9}" type="presParOf" srcId="{C2FD5676-929B-47F6-B7B5-53F12FCC850E}" destId="{7214980E-4514-4F2B-BD50-81D3B09DFBF3}" srcOrd="13" destOrd="0" presId="urn:microsoft.com/office/officeart/2005/8/layout/default"/>
    <dgm:cxn modelId="{C78142E7-E966-43E9-8DB9-E060FCD8DFA8}" type="presParOf" srcId="{C2FD5676-929B-47F6-B7B5-53F12FCC850E}" destId="{2D2D36DE-91FE-45A5-B373-55D187A3EDCB}" srcOrd="14" destOrd="0" presId="urn:microsoft.com/office/officeart/2005/8/layout/default"/>
    <dgm:cxn modelId="{381AACF4-8AB1-4ED1-89F1-276C10248F1A}" type="presParOf" srcId="{C2FD5676-929B-47F6-B7B5-53F12FCC850E}" destId="{6CD94BA9-A9F5-4BFC-BE65-865242E32ABE}" srcOrd="15" destOrd="0" presId="urn:microsoft.com/office/officeart/2005/8/layout/default"/>
    <dgm:cxn modelId="{0B781C3B-7E99-4536-998E-B3BB503C312E}" type="presParOf" srcId="{C2FD5676-929B-47F6-B7B5-53F12FCC850E}" destId="{7E85A8B5-3E13-4EFA-B4C1-65DE9AEA3BAF}" srcOrd="16" destOrd="0" presId="urn:microsoft.com/office/officeart/2005/8/layout/default"/>
    <dgm:cxn modelId="{ADF2DDF0-C102-43B7-A5A3-57D82DFE5FF3}" type="presParOf" srcId="{C2FD5676-929B-47F6-B7B5-53F12FCC850E}" destId="{F720983A-D878-44F3-A854-AEC5414DAA6E}" srcOrd="17" destOrd="0" presId="urn:microsoft.com/office/officeart/2005/8/layout/default"/>
    <dgm:cxn modelId="{DE691A18-2006-4DCF-9050-8390508B6137}" type="presParOf" srcId="{C2FD5676-929B-47F6-B7B5-53F12FCC850E}" destId="{4012DCE1-8D61-4AA2-8026-1BB3C0492193}" srcOrd="18" destOrd="0" presId="urn:microsoft.com/office/officeart/2005/8/layout/default"/>
    <dgm:cxn modelId="{2997342E-5284-42C6-B33C-A33D7299EC50}" type="presParOf" srcId="{C2FD5676-929B-47F6-B7B5-53F12FCC850E}" destId="{2D0D2DF2-8800-4469-9A78-E76C451A35EF}" srcOrd="19" destOrd="0" presId="urn:microsoft.com/office/officeart/2005/8/layout/default"/>
    <dgm:cxn modelId="{F576FECA-F5B3-4D98-B59D-36E3A153BF0C}" type="presParOf" srcId="{C2FD5676-929B-47F6-B7B5-53F12FCC850E}" destId="{E471A600-838C-4A05-AB2F-BC736B39E82F}" srcOrd="20" destOrd="0" presId="urn:microsoft.com/office/officeart/2005/8/layout/default"/>
    <dgm:cxn modelId="{8FB38B16-018B-40BF-8A24-57B623BE0C23}" type="presParOf" srcId="{C2FD5676-929B-47F6-B7B5-53F12FCC850E}" destId="{251CA7A5-A906-4E92-851D-9E19CA9452AD}" srcOrd="21" destOrd="0" presId="urn:microsoft.com/office/officeart/2005/8/layout/default"/>
    <dgm:cxn modelId="{390ED3F4-6241-4E09-A048-C4B3E551DC63}" type="presParOf" srcId="{C2FD5676-929B-47F6-B7B5-53F12FCC850E}" destId="{624C33A8-BAA5-4196-80C8-7EE210C14FC1}" srcOrd="22" destOrd="0" presId="urn:microsoft.com/office/officeart/2005/8/layout/default"/>
    <dgm:cxn modelId="{2685DACD-5C8E-448C-B308-12F602099DE0}" type="presParOf" srcId="{C2FD5676-929B-47F6-B7B5-53F12FCC850E}" destId="{E89F0559-1AA0-4AC6-870B-1B38188BF48E}" srcOrd="23" destOrd="0" presId="urn:microsoft.com/office/officeart/2005/8/layout/default"/>
    <dgm:cxn modelId="{D0F41C6E-90FB-4708-9BA8-E4CB0D028020}" type="presParOf" srcId="{C2FD5676-929B-47F6-B7B5-53F12FCC850E}" destId="{3ECAE650-E988-4FC8-8B86-5ECA539B3263}" srcOrd="24" destOrd="0" presId="urn:microsoft.com/office/officeart/2005/8/layout/default"/>
    <dgm:cxn modelId="{CB003CD6-D2FB-4CAC-A6AE-53AAB35B825A}" type="presParOf" srcId="{C2FD5676-929B-47F6-B7B5-53F12FCC850E}" destId="{580718E2-9DD8-4EBC-977A-47CAFC08D007}" srcOrd="25" destOrd="0" presId="urn:microsoft.com/office/officeart/2005/8/layout/default"/>
    <dgm:cxn modelId="{6A17BE61-8F52-48C5-A235-7582C3AAA7D3}" type="presParOf" srcId="{C2FD5676-929B-47F6-B7B5-53F12FCC850E}" destId="{FE0521F6-305B-407B-B3AE-E0101557BE84}" srcOrd="26" destOrd="0" presId="urn:microsoft.com/office/officeart/2005/8/layout/default"/>
    <dgm:cxn modelId="{CC6668D3-4109-4AED-9F2F-ADDC7B136883}" type="presParOf" srcId="{C2FD5676-929B-47F6-B7B5-53F12FCC850E}" destId="{64273DED-F9A6-40A6-9A87-8576BDE65415}" srcOrd="27" destOrd="0" presId="urn:microsoft.com/office/officeart/2005/8/layout/default"/>
    <dgm:cxn modelId="{BBC128ED-FA14-4278-B912-A4A56F54E2A4}" type="presParOf" srcId="{C2FD5676-929B-47F6-B7B5-53F12FCC850E}" destId="{371FA049-7937-4959-B802-A50EAA17E508}" srcOrd="28" destOrd="0" presId="urn:microsoft.com/office/officeart/2005/8/layout/default"/>
    <dgm:cxn modelId="{40A4C29F-D632-464A-9761-F1BA9EB1CA8F}" type="presParOf" srcId="{C2FD5676-929B-47F6-B7B5-53F12FCC850E}" destId="{AEBB5019-2824-40C6-A8F4-3B6CD042A11E}" srcOrd="29" destOrd="0" presId="urn:microsoft.com/office/officeart/2005/8/layout/default"/>
    <dgm:cxn modelId="{811D4F06-04F5-4FBE-989B-2A9E24994065}" type="presParOf" srcId="{C2FD5676-929B-47F6-B7B5-53F12FCC850E}" destId="{1717F1B5-DFAC-485E-9419-F3E8E812A941}" srcOrd="30" destOrd="0" presId="urn:microsoft.com/office/officeart/2005/8/layout/default"/>
    <dgm:cxn modelId="{041F4EA5-F37A-4BDF-A04E-335B7D3D82F5}" type="presParOf" srcId="{C2FD5676-929B-47F6-B7B5-53F12FCC850E}" destId="{7660AFA4-D555-4186-B630-13DA3D29E311}" srcOrd="31" destOrd="0" presId="urn:microsoft.com/office/officeart/2005/8/layout/default"/>
    <dgm:cxn modelId="{59923C1A-9F05-4F1A-B640-206F40FCEE20}" type="presParOf" srcId="{C2FD5676-929B-47F6-B7B5-53F12FCC850E}" destId="{6D100BF6-3135-4A95-8724-54DECEBE99E7}" srcOrd="32" destOrd="0" presId="urn:microsoft.com/office/officeart/2005/8/layout/default"/>
    <dgm:cxn modelId="{C94EDB81-22BA-4623-8A43-A2A67ACADBBC}" type="presParOf" srcId="{C2FD5676-929B-47F6-B7B5-53F12FCC850E}" destId="{1C20B79C-84A2-4BB8-BBB4-3BC56BC05407}" srcOrd="33" destOrd="0" presId="urn:microsoft.com/office/officeart/2005/8/layout/default"/>
    <dgm:cxn modelId="{05DE4A9B-927B-43DA-98FB-1609BE2C9E67}" type="presParOf" srcId="{C2FD5676-929B-47F6-B7B5-53F12FCC850E}" destId="{1449438D-E2EB-48F2-BF45-D568E967AF9A}" srcOrd="3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CB3F5-BD0C-4FE9-BD36-3C3B3DD4E930}">
      <dsp:nvSpPr>
        <dsp:cNvPr id="0" name=""/>
        <dsp:cNvSpPr/>
      </dsp:nvSpPr>
      <dsp:spPr>
        <a:xfrm>
          <a:off x="1283"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dirty="0">
              <a:latin typeface="思源黑體 Light" panose="020B0300000000000000" pitchFamily="34" charset="-120"/>
              <a:ea typeface="思源黑體 Light" panose="020B0300000000000000" pitchFamily="34" charset="-120"/>
            </a:rPr>
            <a:t>房屋成交價</a:t>
          </a:r>
          <a:endParaRPr lang="en-US" sz="1800" kern="1200" dirty="0">
            <a:latin typeface="思源黑體 Light" panose="020B0300000000000000" pitchFamily="34" charset="-120"/>
            <a:ea typeface="思源黑體 Light" panose="020B0300000000000000" pitchFamily="34" charset="-120"/>
          </a:endParaRPr>
        </a:p>
      </dsp:txBody>
      <dsp:txXfrm>
        <a:off x="1283" y="558279"/>
        <a:ext cx="1617389" cy="970433"/>
      </dsp:txXfrm>
    </dsp:sp>
    <dsp:sp modelId="{ED247FA8-ACE5-4E83-8A35-2C461A692DE6}">
      <dsp:nvSpPr>
        <dsp:cNvPr id="0" name=""/>
        <dsp:cNvSpPr/>
      </dsp:nvSpPr>
      <dsp:spPr>
        <a:xfrm>
          <a:off x="1780412"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dirty="0">
              <a:latin typeface="思源黑體 Light" panose="020B0300000000000000" pitchFamily="34" charset="-120"/>
              <a:ea typeface="思源黑體 Light" panose="020B0300000000000000" pitchFamily="34" charset="-120"/>
            </a:rPr>
            <a:t>屋齡</a:t>
          </a:r>
          <a:endParaRPr lang="en-US" sz="1800" kern="1200" dirty="0">
            <a:latin typeface="思源黑體 Light" panose="020B0300000000000000" pitchFamily="34" charset="-120"/>
            <a:ea typeface="思源黑體 Light" panose="020B0300000000000000" pitchFamily="34" charset="-120"/>
          </a:endParaRPr>
        </a:p>
      </dsp:txBody>
      <dsp:txXfrm>
        <a:off x="1780412" y="558279"/>
        <a:ext cx="1617389" cy="970433"/>
      </dsp:txXfrm>
    </dsp:sp>
    <dsp:sp modelId="{2B0A8DF0-E1C4-48BF-B5A8-B860D3B9AC44}">
      <dsp:nvSpPr>
        <dsp:cNvPr id="0" name=""/>
        <dsp:cNvSpPr/>
      </dsp:nvSpPr>
      <dsp:spPr>
        <a:xfrm>
          <a:off x="3559540"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altLang="en-US" sz="1800" kern="1200" dirty="0" smtClean="0">
              <a:latin typeface="思源黑體 Light" panose="020B0300000000000000" pitchFamily="34" charset="-120"/>
              <a:ea typeface="思源黑體 Light" panose="020B0300000000000000" pitchFamily="34" charset="-120"/>
            </a:rPr>
            <a:t>土地分區</a:t>
          </a:r>
          <a:endParaRPr lang="en-US" sz="1800" kern="1200" dirty="0">
            <a:latin typeface="思源黑體 Light" panose="020B0300000000000000" pitchFamily="34" charset="-120"/>
            <a:ea typeface="思源黑體 Light" panose="020B0300000000000000" pitchFamily="34" charset="-120"/>
          </a:endParaRPr>
        </a:p>
      </dsp:txBody>
      <dsp:txXfrm>
        <a:off x="3559540" y="558279"/>
        <a:ext cx="1617389" cy="970433"/>
      </dsp:txXfrm>
    </dsp:sp>
    <dsp:sp modelId="{B41ACE3B-C29B-4932-8953-37CCA921BA92}">
      <dsp:nvSpPr>
        <dsp:cNvPr id="0" name=""/>
        <dsp:cNvSpPr/>
      </dsp:nvSpPr>
      <dsp:spPr>
        <a:xfrm>
          <a:off x="5338669"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捷運</a:t>
          </a:r>
          <a:endParaRPr lang="en-US" sz="1800" kern="1200">
            <a:latin typeface="思源黑體 Light" panose="020B0300000000000000" pitchFamily="34" charset="-120"/>
            <a:ea typeface="思源黑體 Light" panose="020B0300000000000000" pitchFamily="34" charset="-120"/>
          </a:endParaRPr>
        </a:p>
      </dsp:txBody>
      <dsp:txXfrm>
        <a:off x="5338669" y="558279"/>
        <a:ext cx="1617389" cy="970433"/>
      </dsp:txXfrm>
    </dsp:sp>
    <dsp:sp modelId="{B6A19908-E076-4B8A-922F-4F53B708A667}">
      <dsp:nvSpPr>
        <dsp:cNvPr id="0" name=""/>
        <dsp:cNvSpPr/>
      </dsp:nvSpPr>
      <dsp:spPr>
        <a:xfrm>
          <a:off x="7117798"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公車</a:t>
          </a:r>
          <a:endParaRPr lang="en-US" sz="1800" kern="1200">
            <a:latin typeface="思源黑體 Light" panose="020B0300000000000000" pitchFamily="34" charset="-120"/>
            <a:ea typeface="思源黑體 Light" panose="020B0300000000000000" pitchFamily="34" charset="-120"/>
          </a:endParaRPr>
        </a:p>
      </dsp:txBody>
      <dsp:txXfrm>
        <a:off x="7117798" y="558279"/>
        <a:ext cx="1617389" cy="970433"/>
      </dsp:txXfrm>
    </dsp:sp>
    <dsp:sp modelId="{C583A510-32F5-46FB-A9A9-F726C12B740E}">
      <dsp:nvSpPr>
        <dsp:cNvPr id="0" name=""/>
        <dsp:cNvSpPr/>
      </dsp:nvSpPr>
      <dsp:spPr>
        <a:xfrm>
          <a:off x="8896926" y="558279"/>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a:latin typeface="思源黑體 Light" panose="020B0300000000000000" pitchFamily="34" charset="-120"/>
              <a:ea typeface="思源黑體 Light" panose="020B0300000000000000" pitchFamily="34" charset="-120"/>
            </a:rPr>
            <a:t>YouBike</a:t>
          </a:r>
        </a:p>
      </dsp:txBody>
      <dsp:txXfrm>
        <a:off x="8896926" y="558279"/>
        <a:ext cx="1617389" cy="970433"/>
      </dsp:txXfrm>
    </dsp:sp>
    <dsp:sp modelId="{1DAA9532-2C27-42F6-BC97-612D5E95FD00}">
      <dsp:nvSpPr>
        <dsp:cNvPr id="0" name=""/>
        <dsp:cNvSpPr/>
      </dsp:nvSpPr>
      <dsp:spPr>
        <a:xfrm>
          <a:off x="1283"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圖書館</a:t>
          </a:r>
          <a:endParaRPr lang="en-US" sz="1800" kern="1200">
            <a:latin typeface="思源黑體 Light" panose="020B0300000000000000" pitchFamily="34" charset="-120"/>
            <a:ea typeface="思源黑體 Light" panose="020B0300000000000000" pitchFamily="34" charset="-120"/>
          </a:endParaRPr>
        </a:p>
      </dsp:txBody>
      <dsp:txXfrm>
        <a:off x="1283" y="1690452"/>
        <a:ext cx="1617389" cy="970433"/>
      </dsp:txXfrm>
    </dsp:sp>
    <dsp:sp modelId="{2D2D36DE-91FE-45A5-B373-55D187A3EDCB}">
      <dsp:nvSpPr>
        <dsp:cNvPr id="0" name=""/>
        <dsp:cNvSpPr/>
      </dsp:nvSpPr>
      <dsp:spPr>
        <a:xfrm>
          <a:off x="1780412"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醫療院所</a:t>
          </a:r>
          <a:endParaRPr lang="en-US" sz="1800" kern="1200">
            <a:latin typeface="思源黑體 Light" panose="020B0300000000000000" pitchFamily="34" charset="-120"/>
            <a:ea typeface="思源黑體 Light" panose="020B0300000000000000" pitchFamily="34" charset="-120"/>
          </a:endParaRPr>
        </a:p>
      </dsp:txBody>
      <dsp:txXfrm>
        <a:off x="1780412" y="1690452"/>
        <a:ext cx="1617389" cy="970433"/>
      </dsp:txXfrm>
    </dsp:sp>
    <dsp:sp modelId="{7E85A8B5-3E13-4EFA-B4C1-65DE9AEA3BAF}">
      <dsp:nvSpPr>
        <dsp:cNvPr id="0" name=""/>
        <dsp:cNvSpPr/>
      </dsp:nvSpPr>
      <dsp:spPr>
        <a:xfrm>
          <a:off x="3559540"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國民小學</a:t>
          </a:r>
          <a:endParaRPr lang="en-US" sz="1800" kern="1200">
            <a:latin typeface="思源黑體 Light" panose="020B0300000000000000" pitchFamily="34" charset="-120"/>
            <a:ea typeface="思源黑體 Light" panose="020B0300000000000000" pitchFamily="34" charset="-120"/>
          </a:endParaRPr>
        </a:p>
      </dsp:txBody>
      <dsp:txXfrm>
        <a:off x="3559540" y="1690452"/>
        <a:ext cx="1617389" cy="970433"/>
      </dsp:txXfrm>
    </dsp:sp>
    <dsp:sp modelId="{4012DCE1-8D61-4AA2-8026-1BB3C0492193}">
      <dsp:nvSpPr>
        <dsp:cNvPr id="0" name=""/>
        <dsp:cNvSpPr/>
      </dsp:nvSpPr>
      <dsp:spPr>
        <a:xfrm>
          <a:off x="5338669"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國民中學</a:t>
          </a:r>
          <a:endParaRPr lang="en-US" sz="1800" kern="1200">
            <a:latin typeface="思源黑體 Light" panose="020B0300000000000000" pitchFamily="34" charset="-120"/>
            <a:ea typeface="思源黑體 Light" panose="020B0300000000000000" pitchFamily="34" charset="-120"/>
          </a:endParaRPr>
        </a:p>
      </dsp:txBody>
      <dsp:txXfrm>
        <a:off x="5338669" y="1690452"/>
        <a:ext cx="1617389" cy="970433"/>
      </dsp:txXfrm>
    </dsp:sp>
    <dsp:sp modelId="{E471A600-838C-4A05-AB2F-BC736B39E82F}">
      <dsp:nvSpPr>
        <dsp:cNvPr id="0" name=""/>
        <dsp:cNvSpPr/>
      </dsp:nvSpPr>
      <dsp:spPr>
        <a:xfrm>
          <a:off x="7117798"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寺廟</a:t>
          </a:r>
          <a:endParaRPr lang="en-US" sz="1800" kern="1200">
            <a:latin typeface="思源黑體 Light" panose="020B0300000000000000" pitchFamily="34" charset="-120"/>
            <a:ea typeface="思源黑體 Light" panose="020B0300000000000000" pitchFamily="34" charset="-120"/>
          </a:endParaRPr>
        </a:p>
      </dsp:txBody>
      <dsp:txXfrm>
        <a:off x="7117798" y="1690452"/>
        <a:ext cx="1617389" cy="970433"/>
      </dsp:txXfrm>
    </dsp:sp>
    <dsp:sp modelId="{624C33A8-BAA5-4196-80C8-7EE210C14FC1}">
      <dsp:nvSpPr>
        <dsp:cNvPr id="0" name=""/>
        <dsp:cNvSpPr/>
      </dsp:nvSpPr>
      <dsp:spPr>
        <a:xfrm>
          <a:off x="8896926" y="1690452"/>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教會</a:t>
          </a:r>
          <a:r>
            <a:rPr lang="en-US" sz="1800" kern="1200">
              <a:latin typeface="思源黑體 Light" panose="020B0300000000000000" pitchFamily="34" charset="-120"/>
              <a:ea typeface="思源黑體 Light" panose="020B0300000000000000" pitchFamily="34" charset="-120"/>
            </a:rPr>
            <a:t>(</a:t>
          </a:r>
          <a:r>
            <a:rPr lang="zh-TW" sz="1800" kern="1200">
              <a:latin typeface="思源黑體 Light" panose="020B0300000000000000" pitchFamily="34" charset="-120"/>
              <a:ea typeface="思源黑體 Light" panose="020B0300000000000000" pitchFamily="34" charset="-120"/>
            </a:rPr>
            <a:t>堂</a:t>
          </a:r>
          <a:r>
            <a:rPr lang="en-US" sz="1800" kern="1200">
              <a:latin typeface="思源黑體 Light" panose="020B0300000000000000" pitchFamily="34" charset="-120"/>
              <a:ea typeface="思源黑體 Light" panose="020B0300000000000000" pitchFamily="34" charset="-120"/>
            </a:rPr>
            <a:t>)</a:t>
          </a:r>
        </a:p>
      </dsp:txBody>
      <dsp:txXfrm>
        <a:off x="8896926" y="1690452"/>
        <a:ext cx="1617389" cy="970433"/>
      </dsp:txXfrm>
    </dsp:sp>
    <dsp:sp modelId="{3ECAE650-E988-4FC8-8B86-5ECA539B3263}">
      <dsp:nvSpPr>
        <dsp:cNvPr id="0" name=""/>
        <dsp:cNvSpPr/>
      </dsp:nvSpPr>
      <dsp:spPr>
        <a:xfrm>
          <a:off x="1283"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商圈</a:t>
          </a:r>
          <a:endParaRPr lang="en-US" sz="1800" kern="1200">
            <a:latin typeface="思源黑體 Light" panose="020B0300000000000000" pitchFamily="34" charset="-120"/>
            <a:ea typeface="思源黑體 Light" panose="020B0300000000000000" pitchFamily="34" charset="-120"/>
          </a:endParaRPr>
        </a:p>
      </dsp:txBody>
      <dsp:txXfrm>
        <a:off x="1283" y="2822624"/>
        <a:ext cx="1617389" cy="970433"/>
      </dsp:txXfrm>
    </dsp:sp>
    <dsp:sp modelId="{FE0521F6-305B-407B-B3AE-E0101557BE84}">
      <dsp:nvSpPr>
        <dsp:cNvPr id="0" name=""/>
        <dsp:cNvSpPr/>
      </dsp:nvSpPr>
      <dsp:spPr>
        <a:xfrm>
          <a:off x="1780412"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傳統市</a:t>
          </a:r>
          <a:r>
            <a:rPr lang="en-US" sz="1800" kern="1200">
              <a:latin typeface="思源黑體 Light" panose="020B0300000000000000" pitchFamily="34" charset="-120"/>
              <a:ea typeface="思源黑體 Light" panose="020B0300000000000000" pitchFamily="34" charset="-120"/>
            </a:rPr>
            <a:t>(</a:t>
          </a:r>
          <a:r>
            <a:rPr lang="zh-TW" sz="1800" kern="1200">
              <a:latin typeface="思源黑體 Light" panose="020B0300000000000000" pitchFamily="34" charset="-120"/>
              <a:ea typeface="思源黑體 Light" panose="020B0300000000000000" pitchFamily="34" charset="-120"/>
            </a:rPr>
            <a:t>商</a:t>
          </a:r>
          <a:r>
            <a:rPr lang="en-US" sz="1800" kern="1200">
              <a:latin typeface="思源黑體 Light" panose="020B0300000000000000" pitchFamily="34" charset="-120"/>
              <a:ea typeface="思源黑體 Light" panose="020B0300000000000000" pitchFamily="34" charset="-120"/>
            </a:rPr>
            <a:t>)</a:t>
          </a:r>
          <a:r>
            <a:rPr lang="zh-TW" sz="1800" kern="1200">
              <a:latin typeface="思源黑體 Light" panose="020B0300000000000000" pitchFamily="34" charset="-120"/>
              <a:ea typeface="思源黑體 Light" panose="020B0300000000000000" pitchFamily="34" charset="-120"/>
            </a:rPr>
            <a:t>場</a:t>
          </a:r>
          <a:endParaRPr lang="en-US" sz="1800" kern="1200">
            <a:latin typeface="思源黑體 Light" panose="020B0300000000000000" pitchFamily="34" charset="-120"/>
            <a:ea typeface="思源黑體 Light" panose="020B0300000000000000" pitchFamily="34" charset="-120"/>
          </a:endParaRPr>
        </a:p>
      </dsp:txBody>
      <dsp:txXfrm>
        <a:off x="1780412" y="2822624"/>
        <a:ext cx="1617389" cy="970433"/>
      </dsp:txXfrm>
    </dsp:sp>
    <dsp:sp modelId="{371FA049-7937-4959-B802-A50EAA17E508}">
      <dsp:nvSpPr>
        <dsp:cNvPr id="0" name=""/>
        <dsp:cNvSpPr/>
      </dsp:nvSpPr>
      <dsp:spPr>
        <a:xfrm>
          <a:off x="3559540"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攤販集中場</a:t>
          </a:r>
          <a:endParaRPr lang="en-US" sz="1800" kern="1200">
            <a:latin typeface="思源黑體 Light" panose="020B0300000000000000" pitchFamily="34" charset="-120"/>
            <a:ea typeface="思源黑體 Light" panose="020B0300000000000000" pitchFamily="34" charset="-120"/>
          </a:endParaRPr>
        </a:p>
      </dsp:txBody>
      <dsp:txXfrm>
        <a:off x="3559540" y="2822624"/>
        <a:ext cx="1617389" cy="970433"/>
      </dsp:txXfrm>
    </dsp:sp>
    <dsp:sp modelId="{1717F1B5-DFAC-485E-9419-F3E8E812A941}">
      <dsp:nvSpPr>
        <dsp:cNvPr id="0" name=""/>
        <dsp:cNvSpPr/>
      </dsp:nvSpPr>
      <dsp:spPr>
        <a:xfrm>
          <a:off x="5338669"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a:latin typeface="思源黑體 Light" panose="020B0300000000000000" pitchFamily="34" charset="-120"/>
              <a:ea typeface="思源黑體 Light" panose="020B0300000000000000" pitchFamily="34" charset="-120"/>
            </a:rPr>
            <a:t>降雨淹水模擬圖</a:t>
          </a:r>
          <a:endParaRPr lang="en-US" sz="1800" kern="1200">
            <a:latin typeface="思源黑體 Light" panose="020B0300000000000000" pitchFamily="34" charset="-120"/>
            <a:ea typeface="思源黑體 Light" panose="020B0300000000000000" pitchFamily="34" charset="-120"/>
          </a:endParaRPr>
        </a:p>
      </dsp:txBody>
      <dsp:txXfrm>
        <a:off x="5338669" y="2822624"/>
        <a:ext cx="1617389" cy="970433"/>
      </dsp:txXfrm>
    </dsp:sp>
    <dsp:sp modelId="{6D100BF6-3135-4A95-8724-54DECEBE99E7}">
      <dsp:nvSpPr>
        <dsp:cNvPr id="0" name=""/>
        <dsp:cNvSpPr/>
      </dsp:nvSpPr>
      <dsp:spPr>
        <a:xfrm>
          <a:off x="7117798"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sz="1800" kern="1200" dirty="0">
              <a:latin typeface="思源黑體 Light" panose="020B0300000000000000" pitchFamily="34" charset="-120"/>
              <a:ea typeface="思源黑體 Light" panose="020B0300000000000000" pitchFamily="34" charset="-120"/>
            </a:rPr>
            <a:t>空氣汙染</a:t>
          </a:r>
          <a:endParaRPr lang="en-US" sz="1800" kern="1200" dirty="0">
            <a:latin typeface="思源黑體 Light" panose="020B0300000000000000" pitchFamily="34" charset="-120"/>
            <a:ea typeface="思源黑體 Light" panose="020B0300000000000000" pitchFamily="34" charset="-120"/>
          </a:endParaRPr>
        </a:p>
      </dsp:txBody>
      <dsp:txXfrm>
        <a:off x="7117798" y="2822624"/>
        <a:ext cx="1617389" cy="970433"/>
      </dsp:txXfrm>
    </dsp:sp>
    <dsp:sp modelId="{1449438D-E2EB-48F2-BF45-D568E967AF9A}">
      <dsp:nvSpPr>
        <dsp:cNvPr id="0" name=""/>
        <dsp:cNvSpPr/>
      </dsp:nvSpPr>
      <dsp:spPr>
        <a:xfrm>
          <a:off x="8896926" y="2822624"/>
          <a:ext cx="1617389" cy="97043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zh-TW" altLang="en-US" sz="1800" kern="1200" dirty="0" smtClean="0">
              <a:latin typeface="思源黑體 Light" panose="020B0300000000000000" pitchFamily="34" charset="-120"/>
              <a:ea typeface="思源黑體 Light" panose="020B0300000000000000" pitchFamily="34" charset="-120"/>
            </a:rPr>
            <a:t>治安</a:t>
          </a:r>
          <a:endParaRPr lang="en-US" sz="1800" kern="1200" dirty="0">
            <a:latin typeface="思源黑體 Light" panose="020B0300000000000000" pitchFamily="34" charset="-120"/>
            <a:ea typeface="思源黑體 Light" panose="020B0300000000000000" pitchFamily="34" charset="-120"/>
          </a:endParaRPr>
        </a:p>
      </dsp:txBody>
      <dsp:txXfrm>
        <a:off x="8896926" y="2822624"/>
        <a:ext cx="1617389" cy="97043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96566E-A135-47C5-B666-D77ED219465C}" type="datetimeFigureOut">
              <a:rPr lang="zh-CN" altLang="en-US" smtClean="0"/>
              <a:t>2019/3/27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0E1E66-0EA3-46B4-8216-B1B8BE711FF1}" type="slidenum">
              <a:rPr lang="zh-CN" altLang="en-US" smtClean="0"/>
              <a:t>‹#›</a:t>
            </a:fld>
            <a:endParaRPr lang="zh-CN" altLang="en-US"/>
          </a:p>
        </p:txBody>
      </p:sp>
    </p:spTree>
    <p:extLst>
      <p:ext uri="{BB962C8B-B14F-4D97-AF65-F5344CB8AC3E}">
        <p14:creationId xmlns:p14="http://schemas.microsoft.com/office/powerpoint/2010/main" val="108029007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4.png>
</file>

<file path=ppt/media/image5.jp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00BAA7-22A5-49C2-BA97-E6B0C9CFDA3C}" type="datetimeFigureOut">
              <a:rPr lang="zh-CN" altLang="en-US" smtClean="0"/>
              <a:t>2019/3/27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D9F56C-685E-485A-BF04-BF7465453AF0}" type="slidenum">
              <a:rPr lang="zh-CN" altLang="en-US" smtClean="0"/>
              <a:t>‹#›</a:t>
            </a:fld>
            <a:endParaRPr lang="zh-CN" altLang="en-US"/>
          </a:p>
        </p:txBody>
      </p:sp>
    </p:spTree>
    <p:extLst>
      <p:ext uri="{BB962C8B-B14F-4D97-AF65-F5344CB8AC3E}">
        <p14:creationId xmlns:p14="http://schemas.microsoft.com/office/powerpoint/2010/main" val="485842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1</a:t>
            </a:fld>
            <a:endParaRPr lang="zh-CN" altLang="en-US"/>
          </a:p>
        </p:txBody>
      </p:sp>
    </p:spTree>
    <p:extLst>
      <p:ext uri="{BB962C8B-B14F-4D97-AF65-F5344CB8AC3E}">
        <p14:creationId xmlns:p14="http://schemas.microsoft.com/office/powerpoint/2010/main" val="7961709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2</a:t>
            </a:fld>
            <a:endParaRPr lang="zh-CN" altLang="en-US"/>
          </a:p>
        </p:txBody>
      </p:sp>
    </p:spTree>
    <p:extLst>
      <p:ext uri="{BB962C8B-B14F-4D97-AF65-F5344CB8AC3E}">
        <p14:creationId xmlns:p14="http://schemas.microsoft.com/office/powerpoint/2010/main" val="3957674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圖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zh-TW" altLang="en-US" sz="12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本產品廣泛收集各項房屋資訊、交通設施、基礎建 設、災難事故、汙染分析等，來評估一個地點的生 活機能及災難回復等各項指標。</a:t>
            </a:r>
            <a:endParaRPr lang="en-US" altLang="zh-CN" sz="12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endParaRPr lang="en-US" altLang="zh-TW" dirty="0" smtClean="0"/>
          </a:p>
          <a:p>
            <a:pPr marL="0" marR="0" indent="0" algn="l" defTabSz="914400" rtl="0" eaLnBrk="1" fontAlgn="auto" latinLnBrk="0" hangingPunct="1">
              <a:lnSpc>
                <a:spcPct val="100000"/>
              </a:lnSpc>
              <a:spcBef>
                <a:spcPts val="0"/>
              </a:spcBef>
              <a:spcAft>
                <a:spcPts val="0"/>
              </a:spcAft>
              <a:buClrTx/>
              <a:buSzTx/>
              <a:buFontTx/>
              <a:buNone/>
              <a:tabLst/>
              <a:defRPr/>
            </a:pPr>
            <a:r>
              <a:rPr kumimoji="1" lang="zh-TW" altLang="en-US" sz="12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本產品廣泛收集各項房屋資訊、交通設施、基礎建 設、災難事故、汙染分析等，來評估一個地點的生 活機能及災難回復等各項指標。</a:t>
            </a:r>
            <a:endParaRPr lang="en-US" altLang="zh-CN" sz="12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a:p>
            <a:endParaRPr lang="zh-TW" altLang="en-US" dirty="0"/>
          </a:p>
        </p:txBody>
      </p:sp>
      <p:sp>
        <p:nvSpPr>
          <p:cNvPr id="4" name="投影片編號版面配置區 3"/>
          <p:cNvSpPr>
            <a:spLocks noGrp="1"/>
          </p:cNvSpPr>
          <p:nvPr>
            <p:ph type="sldNum" sz="quarter" idx="10"/>
          </p:nvPr>
        </p:nvSpPr>
        <p:spPr/>
        <p:txBody>
          <a:bodyPr/>
          <a:lstStyle/>
          <a:p>
            <a:fld id="{63D9F56C-685E-485A-BF04-BF7465453AF0}" type="slidenum">
              <a:rPr lang="zh-CN" altLang="en-US" smtClean="0"/>
              <a:t>3</a:t>
            </a:fld>
            <a:endParaRPr lang="zh-CN" altLang="en-US"/>
          </a:p>
        </p:txBody>
      </p:sp>
    </p:spTree>
    <p:extLst>
      <p:ext uri="{BB962C8B-B14F-4D97-AF65-F5344CB8AC3E}">
        <p14:creationId xmlns:p14="http://schemas.microsoft.com/office/powerpoint/2010/main" val="621715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4</a:t>
            </a:fld>
            <a:endParaRPr lang="zh-CN" altLang="en-US"/>
          </a:p>
        </p:txBody>
      </p:sp>
    </p:spTree>
    <p:extLst>
      <p:ext uri="{BB962C8B-B14F-4D97-AF65-F5344CB8AC3E}">
        <p14:creationId xmlns:p14="http://schemas.microsoft.com/office/powerpoint/2010/main" val="1476811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5</a:t>
            </a:fld>
            <a:endParaRPr lang="zh-CN" altLang="en-US"/>
          </a:p>
        </p:txBody>
      </p:sp>
    </p:spTree>
    <p:extLst>
      <p:ext uri="{BB962C8B-B14F-4D97-AF65-F5344CB8AC3E}">
        <p14:creationId xmlns:p14="http://schemas.microsoft.com/office/powerpoint/2010/main" val="42082482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6</a:t>
            </a:fld>
            <a:endParaRPr lang="zh-CN" altLang="en-US"/>
          </a:p>
        </p:txBody>
      </p:sp>
    </p:spTree>
    <p:extLst>
      <p:ext uri="{BB962C8B-B14F-4D97-AF65-F5344CB8AC3E}">
        <p14:creationId xmlns:p14="http://schemas.microsoft.com/office/powerpoint/2010/main" val="3554166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7</a:t>
            </a:fld>
            <a:endParaRPr lang="zh-CN" altLang="en-US"/>
          </a:p>
        </p:txBody>
      </p:sp>
    </p:spTree>
    <p:extLst>
      <p:ext uri="{BB962C8B-B14F-4D97-AF65-F5344CB8AC3E}">
        <p14:creationId xmlns:p14="http://schemas.microsoft.com/office/powerpoint/2010/main" val="2327147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D9F56C-685E-485A-BF04-BF7465453AF0}" type="slidenum">
              <a:rPr lang="zh-CN" altLang="en-US" smtClean="0"/>
              <a:t>8</a:t>
            </a:fld>
            <a:endParaRPr lang="zh-CN" altLang="en-US"/>
          </a:p>
        </p:txBody>
      </p:sp>
    </p:spTree>
    <p:extLst>
      <p:ext uri="{BB962C8B-B14F-4D97-AF65-F5344CB8AC3E}">
        <p14:creationId xmlns:p14="http://schemas.microsoft.com/office/powerpoint/2010/main" val="23319878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a:srcRect l="68594" t="65577" b="15737"/>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59973889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1+#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0-#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1+#ppt_w/2"/>
                                              </p:val>
                                            </p:tav>
                                            <p:tav tm="100000">
                                              <p:val>
                                                <p:strVal val="#ppt_x"/>
                                              </p:val>
                                            </p:tav>
                                          </p:tavLst>
                                        </p:anim>
                                        <p:anim calcmode="lin" valueType="num">
                                          <p:cBhvr additive="base">
                                            <p:cTn id="8" dur="1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0-#ppt_w/2"/>
                                              </p:val>
                                            </p:tav>
                                            <p:tav tm="100000">
                                              <p:val>
                                                <p:strVal val="#ppt_x"/>
                                              </p:val>
                                            </p:tav>
                                          </p:tavLst>
                                        </p:anim>
                                        <p:anim calcmode="lin" valueType="num">
                                          <p:cBhvr additive="base">
                                            <p:cTn id="12" dur="1500" fill="hold"/>
                                            <p:tgtEl>
                                              <p:spTgt spid="8"/>
                                            </p:tgtEl>
                                            <p:attrNameLst>
                                              <p:attrName>ppt_y</p:attrName>
                                            </p:attrNameLst>
                                          </p:cBhvr>
                                          <p:tavLst>
                                            <p:tav tm="0">
                                              <p:val>
                                                <p:strVal val="#ppt_y"/>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3956557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rgbClr val="F2F2F2">
            <a:alpha val="57000"/>
          </a:srgbClr>
        </a:solidFill>
        <a:effectLst/>
      </p:bgPr>
    </p:bg>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3427"/>
            <a:ext cx="12192000" cy="6854573"/>
          </a:xfrm>
          <a:prstGeom prst="rect">
            <a:avLst/>
          </a:prstGeom>
        </p:spPr>
      </p:pic>
      <p:pic>
        <p:nvPicPr>
          <p:cNvPr id="7" name="图片 6"/>
          <p:cNvPicPr>
            <a:picLocks noChangeAspect="1"/>
          </p:cNvPicPr>
          <p:nvPr userDrawn="1"/>
        </p:nvPicPr>
        <p:blipFill rotWithShape="1">
          <a:blip r:embed="rId3"/>
          <a:srcRect l="68594" t="65577" b="15737"/>
          <a:stretch/>
        </p:blipFill>
        <p:spPr>
          <a:xfrm flipH="1">
            <a:off x="6642340" y="0"/>
            <a:ext cx="5549660" cy="3302911"/>
          </a:xfrm>
          <a:prstGeom prst="rect">
            <a:avLst/>
          </a:prstGeom>
        </p:spPr>
      </p:pic>
      <p:pic>
        <p:nvPicPr>
          <p:cNvPr id="8" name="图片 7"/>
          <p:cNvPicPr>
            <a:picLocks noChangeAspect="1"/>
          </p:cNvPicPr>
          <p:nvPr userDrawn="1"/>
        </p:nvPicPr>
        <p:blipFill>
          <a:blip r:embed="rId4" cstate="screen">
            <a:extLst>
              <a:ext uri="{28A0092B-C50C-407E-A947-70E740481C1C}">
                <a14:useLocalDpi xmlns:a14="http://schemas.microsoft.com/office/drawing/2010/main"/>
              </a:ext>
            </a:extLst>
          </a:blip>
          <a:srcRect b="67550"/>
          <a:stretch>
            <a:fillRect/>
          </a:stretch>
        </p:blipFill>
        <p:spPr>
          <a:xfrm rot="2551530" flipH="1">
            <a:off x="-4745853" y="3397661"/>
            <a:ext cx="8537070" cy="2772836"/>
          </a:xfrm>
          <a:custGeom>
            <a:avLst/>
            <a:gdLst>
              <a:gd name="connsiteX0" fmla="*/ 5766606 w 10013678"/>
              <a:gd name="connsiteY0" fmla="*/ 0 h 3252438"/>
              <a:gd name="connsiteX1" fmla="*/ 2783632 w 10013678"/>
              <a:gd name="connsiteY1" fmla="*/ 3252438 h 3252438"/>
              <a:gd name="connsiteX2" fmla="*/ 0 w 10013678"/>
              <a:gd name="connsiteY2" fmla="*/ 699430 h 3252438"/>
              <a:gd name="connsiteX3" fmla="*/ 0 w 10013678"/>
              <a:gd name="connsiteY3" fmla="*/ 0 h 3252438"/>
              <a:gd name="connsiteX4" fmla="*/ 10013678 w 10013678"/>
              <a:gd name="connsiteY4" fmla="*/ 0 h 3252438"/>
              <a:gd name="connsiteX5" fmla="*/ 10013678 w 10013678"/>
              <a:gd name="connsiteY5" fmla="*/ 229291 h 3252438"/>
              <a:gd name="connsiteX6" fmla="*/ 9763673 w 10013678"/>
              <a:gd name="connsiteY6" fmla="*/ 0 h 325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13678" h="3252438">
                <a:moveTo>
                  <a:pt x="5766606" y="0"/>
                </a:moveTo>
                <a:lnTo>
                  <a:pt x="2783632" y="3252438"/>
                </a:lnTo>
                <a:lnTo>
                  <a:pt x="0" y="699430"/>
                </a:lnTo>
                <a:lnTo>
                  <a:pt x="0" y="0"/>
                </a:lnTo>
                <a:close/>
                <a:moveTo>
                  <a:pt x="10013678" y="0"/>
                </a:moveTo>
                <a:lnTo>
                  <a:pt x="10013678" y="229291"/>
                </a:lnTo>
                <a:lnTo>
                  <a:pt x="9763673" y="0"/>
                </a:lnTo>
                <a:close/>
              </a:path>
            </a:pathLst>
          </a:custGeom>
        </p:spPr>
      </p:pic>
      <p:pic>
        <p:nvPicPr>
          <p:cNvPr id="10" name="图片 9"/>
          <p:cNvPicPr>
            <a:picLocks noChangeAspect="1"/>
          </p:cNvPicPr>
          <p:nvPr userDrawn="1"/>
        </p:nvPicPr>
        <p:blipFill>
          <a:blip r:embed="rId4"/>
          <a:stretch>
            <a:fillRect/>
          </a:stretch>
        </p:blipFill>
        <p:spPr>
          <a:xfrm>
            <a:off x="3121801" y="452077"/>
            <a:ext cx="5948398" cy="5953846"/>
          </a:xfrm>
          <a:prstGeom prst="rect">
            <a:avLst/>
          </a:prstGeom>
          <a:noFill/>
        </p:spPr>
      </p:pic>
    </p:spTree>
    <p:extLst>
      <p:ext uri="{BB962C8B-B14F-4D97-AF65-F5344CB8AC3E}">
        <p14:creationId xmlns:p14="http://schemas.microsoft.com/office/powerpoint/2010/main" val="2924137035"/>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0-#ppt_w/2"/>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14:presetBounceEnd="42000">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14:bounceEnd="42000">
                                          <p:cBhvr additive="base">
                                            <p:cTn id="11" dur="1500" fill="hold"/>
                                            <p:tgtEl>
                                              <p:spTgt spid="8"/>
                                            </p:tgtEl>
                                            <p:attrNameLst>
                                              <p:attrName>ppt_x</p:attrName>
                                            </p:attrNameLst>
                                          </p:cBhvr>
                                          <p:tavLst>
                                            <p:tav tm="0">
                                              <p:val>
                                                <p:strVal val="1+#ppt_w/2"/>
                                              </p:val>
                                            </p:tav>
                                            <p:tav tm="100000">
                                              <p:val>
                                                <p:strVal val="#ppt_x"/>
                                              </p:val>
                                            </p:tav>
                                          </p:tavLst>
                                        </p:anim>
                                        <p:anim calcmode="lin" valueType="num" p14:bounceEnd="42000">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14:presetBounceEnd="42000">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14:bounceEnd="42000">
                                          <p:cBhvr additive="base">
                                            <p:cTn id="15" dur="1500" fill="hold"/>
                                            <p:tgtEl>
                                              <p:spTgt spid="10"/>
                                            </p:tgtEl>
                                            <p:attrNameLst>
                                              <p:attrName>ppt_x</p:attrName>
                                            </p:attrNameLst>
                                          </p:cBhvr>
                                          <p:tavLst>
                                            <p:tav tm="0">
                                              <p:val>
                                                <p:strVal val="#ppt_x"/>
                                              </p:val>
                                            </p:tav>
                                            <p:tav tm="100000">
                                              <p:val>
                                                <p:strVal val="#ppt_x"/>
                                              </p:val>
                                            </p:tav>
                                          </p:tavLst>
                                        </p:anim>
                                        <p:anim calcmode="lin" valueType="num" p14:bounceEnd="42000">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0-#ppt_w/2"/>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500" fill="hold"/>
                                            <p:tgtEl>
                                              <p:spTgt spid="8"/>
                                            </p:tgtEl>
                                            <p:attrNameLst>
                                              <p:attrName>ppt_x</p:attrName>
                                            </p:attrNameLst>
                                          </p:cBhvr>
                                          <p:tavLst>
                                            <p:tav tm="0">
                                              <p:val>
                                                <p:strVal val="1+#ppt_w/2"/>
                                              </p:val>
                                            </p:tav>
                                            <p:tav tm="100000">
                                              <p:val>
                                                <p:strVal val="#ppt_x"/>
                                              </p:val>
                                            </p:tav>
                                          </p:tavLst>
                                        </p:anim>
                                        <p:anim calcmode="lin" valueType="num">
                                          <p:cBhvr additive="base">
                                            <p:cTn id="12" dur="15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1500" fill="hold"/>
                                            <p:tgtEl>
                                              <p:spTgt spid="10"/>
                                            </p:tgtEl>
                                            <p:attrNameLst>
                                              <p:attrName>ppt_x</p:attrName>
                                            </p:attrNameLst>
                                          </p:cBhvr>
                                          <p:tavLst>
                                            <p:tav tm="0">
                                              <p:val>
                                                <p:strVal val="#ppt_x"/>
                                              </p:val>
                                            </p:tav>
                                            <p:tav tm="100000">
                                              <p:val>
                                                <p:strVal val="#ppt_x"/>
                                              </p:val>
                                            </p:tav>
                                          </p:tavLst>
                                        </p:anim>
                                        <p:anim calcmode="lin" valueType="num">
                                          <p:cBhvr additive="base">
                                            <p:cTn id="16" dur="1500" fill="hold"/>
                                            <p:tgtEl>
                                              <p:spTgt spid="1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4130573490"/>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1713"/>
            <a:ext cx="12192000" cy="6854573"/>
          </a:xfrm>
          <a:prstGeom prst="rect">
            <a:avLst/>
          </a:prstGeom>
        </p:spPr>
      </p:pic>
      <p:sp>
        <p:nvSpPr>
          <p:cNvPr id="3" name="文本框 2"/>
          <p:cNvSpPr txBox="1"/>
          <p:nvPr userDrawn="1"/>
        </p:nvSpPr>
        <p:spPr>
          <a:xfrm>
            <a:off x="883579" y="232818"/>
            <a:ext cx="2649192" cy="372410"/>
          </a:xfrm>
          <a:prstGeom prst="rect">
            <a:avLst/>
          </a:prstGeom>
          <a:noFill/>
        </p:spPr>
        <p:txBody>
          <a:bodyPr wrap="square" rtlCol="0">
            <a:spAutoFit/>
          </a:bodyPr>
          <a:lstStyle/>
          <a:p>
            <a:pPr algn="l">
              <a:lnSpc>
                <a:spcPct val="130000"/>
              </a:lnSpc>
            </a:pPr>
            <a:r>
              <a:rPr lang="en-US" altLang="zh-CN" sz="1400" dirty="0" smtClean="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Open Data</a:t>
            </a:r>
            <a:r>
              <a:rPr lang="zh-TW" altLang="en-US" sz="1400" dirty="0" smtClean="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創新應用競賽</a:t>
            </a:r>
            <a:endParaRPr lang="en-US" altLang="zh-CN" sz="14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endParaRPr>
          </a:p>
        </p:txBody>
      </p:sp>
      <p:sp>
        <p:nvSpPr>
          <p:cNvPr id="4" name="矩形 3"/>
          <p:cNvSpPr/>
          <p:nvPr userDrawn="1"/>
        </p:nvSpPr>
        <p:spPr>
          <a:xfrm>
            <a:off x="735537" y="473127"/>
            <a:ext cx="2210861" cy="400110"/>
          </a:xfrm>
          <a:prstGeom prst="rect">
            <a:avLst/>
          </a:prstGeom>
        </p:spPr>
        <p:txBody>
          <a:bodyPr wrap="square">
            <a:spAutoFit/>
          </a:bodyPr>
          <a:lstStyle/>
          <a:p>
            <a:pPr algn="ctr"/>
            <a:r>
              <a:rPr lang="zh-TW" altLang="en-US" sz="2000" dirty="0" smtClean="0">
                <a:solidFill>
                  <a:schemeClr val="tx1">
                    <a:lumMod val="85000"/>
                    <a:lumOff val="15000"/>
                  </a:schemeClr>
                </a:solidFill>
                <a:latin typeface="思源黑体 CN Light" panose="020B0300000000000000" pitchFamily="34" charset="-122"/>
                <a:ea typeface="思源黑体 CN Light" panose="020B0300000000000000" pitchFamily="34" charset="-122"/>
              </a:rPr>
              <a:t>生活環境稽查員</a:t>
            </a:r>
            <a:endParaRPr lang="zh-CN" altLang="en-US" sz="2000" dirty="0">
              <a:solidFill>
                <a:schemeClr val="tx1">
                  <a:lumMod val="85000"/>
                  <a:lumOff val="15000"/>
                </a:schemeClr>
              </a:solidFill>
              <a:latin typeface="思源黑体 CN Light" panose="020B0300000000000000" pitchFamily="34" charset="-122"/>
              <a:ea typeface="思源黑体 CN Light" panose="020B0300000000000000" pitchFamily="34" charset="-122"/>
            </a:endParaRP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chemeClr val="tx1">
                  <a:lumMod val="85000"/>
                  <a:lumOff val="15000"/>
                </a:schemeClr>
              </a:solidFill>
              <a:effectLst/>
              <a:uLnTx/>
              <a:uFillTx/>
              <a:latin typeface="华文细黑"/>
              <a:ea typeface="微软雅黑 Light"/>
            </a:endParaRPr>
          </a:p>
        </p:txBody>
      </p:sp>
    </p:spTree>
    <p:extLst>
      <p:ext uri="{BB962C8B-B14F-4D97-AF65-F5344CB8AC3E}">
        <p14:creationId xmlns:p14="http://schemas.microsoft.com/office/powerpoint/2010/main" val="1332652976"/>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795256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8225269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684810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456382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1577984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1381351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1713"/>
            <a:ext cx="12192000" cy="6854573"/>
          </a:xfrm>
          <a:prstGeom prst="rect">
            <a:avLst/>
          </a:prstGeom>
        </p:spPr>
      </p:pic>
      <p:pic>
        <p:nvPicPr>
          <p:cNvPr id="7" name="图片 6"/>
          <p:cNvPicPr>
            <a:picLocks noChangeAspect="1"/>
          </p:cNvPicPr>
          <p:nvPr userDrawn="1"/>
        </p:nvPicPr>
        <p:blipFill rotWithShape="1">
          <a:blip r:embed="rId3"/>
          <a:srcRect t="76969" r="2435"/>
          <a:stretch/>
        </p:blipFill>
        <p:spPr>
          <a:xfrm>
            <a:off x="1152584" y="-43543"/>
            <a:ext cx="9646045" cy="2279174"/>
          </a:xfrm>
          <a:prstGeom prst="rect">
            <a:avLst/>
          </a:prstGeom>
          <a:noFill/>
        </p:spPr>
      </p:pic>
    </p:spTree>
    <p:extLst>
      <p:ext uri="{BB962C8B-B14F-4D97-AF65-F5344CB8AC3E}">
        <p14:creationId xmlns:p14="http://schemas.microsoft.com/office/powerpoint/2010/main" val="130750172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14:presetBounceEnd="42000">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14:bounceEnd="42000">
                                          <p:cBhvr additive="base">
                                            <p:cTn id="7" dur="1500" fill="hold"/>
                                            <p:tgtEl>
                                              <p:spTgt spid="7"/>
                                            </p:tgtEl>
                                            <p:attrNameLst>
                                              <p:attrName>ppt_x</p:attrName>
                                            </p:attrNameLst>
                                          </p:cBhvr>
                                          <p:tavLst>
                                            <p:tav tm="0">
                                              <p:val>
                                                <p:strVal val="#ppt_x"/>
                                              </p:val>
                                            </p:tav>
                                            <p:tav tm="100000">
                                              <p:val>
                                                <p:strVal val="#ppt_x"/>
                                              </p:val>
                                            </p:tav>
                                          </p:tavLst>
                                        </p:anim>
                                        <p:anim calcmode="lin" valueType="num" p14:bounceEnd="42000">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1500" fill="hold"/>
                                            <p:tgtEl>
                                              <p:spTgt spid="7"/>
                                            </p:tgtEl>
                                            <p:attrNameLst>
                                              <p:attrName>ppt_x</p:attrName>
                                            </p:attrNameLst>
                                          </p:cBhvr>
                                          <p:tavLst>
                                            <p:tav tm="0">
                                              <p:val>
                                                <p:strVal val="#ppt_x"/>
                                              </p:val>
                                            </p:tav>
                                            <p:tav tm="100000">
                                              <p:val>
                                                <p:strVal val="#ppt_x"/>
                                              </p:val>
                                            </p:tav>
                                          </p:tavLst>
                                        </p:anim>
                                        <p:anim calcmode="lin" valueType="num">
                                          <p:cBhvr additive="base">
                                            <p:cTn id="8" dur="1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82867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1713"/>
            <a:ext cx="12192000" cy="6854573"/>
          </a:xfrm>
          <a:prstGeom prst="rect">
            <a:avLst/>
          </a:prstGeom>
        </p:spPr>
      </p:pic>
      <p:sp>
        <p:nvSpPr>
          <p:cNvPr id="3" name="文本框 2"/>
          <p:cNvSpPr txBox="1"/>
          <p:nvPr userDrawn="1"/>
        </p:nvSpPr>
        <p:spPr>
          <a:xfrm>
            <a:off x="786833" y="232817"/>
            <a:ext cx="2745938" cy="372410"/>
          </a:xfrm>
          <a:prstGeom prst="rect">
            <a:avLst/>
          </a:prstGeom>
          <a:noFill/>
        </p:spPr>
        <p:txBody>
          <a:bodyPr wrap="square" rtlCol="0">
            <a:spAutoFit/>
          </a:bodyPr>
          <a:lstStyle/>
          <a:p>
            <a:pPr algn="l">
              <a:lnSpc>
                <a:spcPct val="130000"/>
              </a:lnSpc>
            </a:pPr>
            <a:r>
              <a:rPr lang="en-US" altLang="zh-CN" sz="1400" dirty="0" smtClean="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Open Data</a:t>
            </a:r>
            <a:r>
              <a:rPr lang="zh-TW" altLang="en-US" sz="1400" dirty="0" smtClean="0">
                <a:solidFill>
                  <a:schemeClr val="tx1">
                    <a:lumMod val="75000"/>
                    <a:lumOff val="25000"/>
                  </a:schemeClr>
                </a:solidFill>
                <a:latin typeface="Arial" panose="020B0604020202020204" pitchFamily="34" charset="0"/>
                <a:ea typeface="微软雅黑 Light"/>
                <a:cs typeface="Arial" panose="020B0604020202020204" pitchFamily="34" charset="0"/>
                <a:sym typeface="+mn-lt"/>
              </a:rPr>
              <a:t>創新應用競賽</a:t>
            </a:r>
            <a:endParaRPr lang="en-US" altLang="zh-CN" sz="1400" dirty="0">
              <a:solidFill>
                <a:schemeClr val="tx1">
                  <a:lumMod val="75000"/>
                  <a:lumOff val="25000"/>
                </a:schemeClr>
              </a:solidFill>
              <a:latin typeface="Arial" panose="020B0604020202020204" pitchFamily="34" charset="0"/>
              <a:ea typeface="微软雅黑 Light"/>
              <a:cs typeface="Arial" panose="020B0604020202020204" pitchFamily="34" charset="0"/>
              <a:sym typeface="+mn-lt"/>
            </a:endParaRPr>
          </a:p>
        </p:txBody>
      </p:sp>
      <p:sp>
        <p:nvSpPr>
          <p:cNvPr id="4" name="矩形 3"/>
          <p:cNvSpPr/>
          <p:nvPr userDrawn="1"/>
        </p:nvSpPr>
        <p:spPr>
          <a:xfrm>
            <a:off x="786833" y="473127"/>
            <a:ext cx="2339102" cy="461665"/>
          </a:xfrm>
          <a:prstGeom prst="rect">
            <a:avLst/>
          </a:prstGeom>
        </p:spPr>
        <p:txBody>
          <a:bodyPr wrap="none">
            <a:spAutoFit/>
          </a:bodyPr>
          <a:lstStyle/>
          <a:p>
            <a:pPr algn="ctr"/>
            <a:r>
              <a:rPr lang="zh-TW" altLang="en-US" sz="2400" dirty="0" smtClean="0">
                <a:solidFill>
                  <a:schemeClr val="tx1">
                    <a:lumMod val="85000"/>
                    <a:lumOff val="15000"/>
                  </a:schemeClr>
                </a:solidFill>
                <a:latin typeface="思源黑体 CN Light" panose="020B0300000000000000" pitchFamily="34" charset="-122"/>
                <a:ea typeface="思源黑体 CN Light" panose="020B0300000000000000" pitchFamily="34" charset="-122"/>
              </a:rPr>
              <a:t>生活環境稽查員</a:t>
            </a:r>
            <a:endParaRPr lang="zh-CN" altLang="en-US" sz="2400" dirty="0">
              <a:solidFill>
                <a:schemeClr val="tx1">
                  <a:lumMod val="85000"/>
                  <a:lumOff val="15000"/>
                </a:schemeClr>
              </a:solidFill>
              <a:latin typeface="思源黑体 CN Light" panose="020B0300000000000000" pitchFamily="34" charset="-122"/>
              <a:ea typeface="思源黑体 CN Light" panose="020B0300000000000000" pitchFamily="34" charset="-122"/>
            </a:endParaRPr>
          </a:p>
        </p:txBody>
      </p:sp>
      <p:sp>
        <p:nvSpPr>
          <p:cNvPr id="5" name="矩形 4"/>
          <p:cNvSpPr/>
          <p:nvPr userDrawn="1"/>
        </p:nvSpPr>
        <p:spPr>
          <a:xfrm flipH="1">
            <a:off x="690113" y="293298"/>
            <a:ext cx="45719" cy="552077"/>
          </a:xfrm>
          <a:prstGeom prst="rect">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schemeClr val="tx1">
                  <a:lumMod val="85000"/>
                  <a:lumOff val="15000"/>
                </a:schemeClr>
              </a:solidFill>
              <a:effectLst/>
              <a:uLnTx/>
              <a:uFillTx/>
              <a:latin typeface="华文细黑"/>
              <a:ea typeface="微软雅黑 Light"/>
            </a:endParaRPr>
          </a:p>
        </p:txBody>
      </p:sp>
    </p:spTree>
    <p:extLst>
      <p:ext uri="{BB962C8B-B14F-4D97-AF65-F5344CB8AC3E}">
        <p14:creationId xmlns:p14="http://schemas.microsoft.com/office/powerpoint/2010/main" val="359602837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pic>
        <p:nvPicPr>
          <p:cNvPr id="10" name="图片 9"/>
          <p:cNvPicPr>
            <a:picLocks noChangeAspect="1"/>
          </p:cNvPicPr>
          <p:nvPr userDrawn="1"/>
        </p:nvPicPr>
        <p:blipFill>
          <a:blip r:embed="rId2">
            <a:extLst>
              <a:ext uri="{BEBA8EAE-BF5A-486C-A8C5-ECC9F3942E4B}">
                <a14:imgProps xmlns:a14="http://schemas.microsoft.com/office/drawing/2010/main">
                  <a14:imgLayer>
                    <a14:imgEffect>
                      <a14:brightnessContrast bright="-5000"/>
                    </a14:imgEffect>
                  </a14:imgLayer>
                </a14:imgProps>
              </a:ext>
              <a:ext uri="{28A0092B-C50C-407E-A947-70E740481C1C}">
                <a14:useLocalDpi xmlns:a14="http://schemas.microsoft.com/office/drawing/2010/main" val="0"/>
              </a:ext>
            </a:extLst>
          </a:blip>
          <a:stretch>
            <a:fillRect/>
          </a:stretch>
        </p:blipFill>
        <p:spPr>
          <a:xfrm>
            <a:off x="0" y="1713"/>
            <a:ext cx="12192000" cy="6854573"/>
          </a:xfrm>
          <a:prstGeom prst="rect">
            <a:avLst/>
          </a:prstGeom>
        </p:spPr>
      </p:pic>
    </p:spTree>
    <p:extLst>
      <p:ext uri="{BB962C8B-B14F-4D97-AF65-F5344CB8AC3E}">
        <p14:creationId xmlns:p14="http://schemas.microsoft.com/office/powerpoint/2010/main" val="133914579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83816997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7742032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219669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6928259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65AC512-946F-491C-A78E-B874D25DDF2C}" type="datetimeFigureOut">
              <a:rPr lang="zh-CN" altLang="en-US" smtClean="0"/>
              <a:t>2019/3/27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769780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theme" Target="../theme/theme2.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5AC512-946F-491C-A78E-B874D25DDF2C}" type="datetimeFigureOut">
              <a:rPr lang="zh-CN" altLang="en-US" smtClean="0"/>
              <a:t>2019/3/27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63683-69C5-4225-8B2B-0C82CECB9400}" type="slidenum">
              <a:rPr lang="zh-CN" altLang="en-US" smtClean="0"/>
              <a:t>‹#›</a:t>
            </a:fld>
            <a:endParaRPr lang="zh-CN" altLang="en-US"/>
          </a:p>
        </p:txBody>
      </p:sp>
    </p:spTree>
    <p:extLst>
      <p:ext uri="{BB962C8B-B14F-4D97-AF65-F5344CB8AC3E}">
        <p14:creationId xmlns:p14="http://schemas.microsoft.com/office/powerpoint/2010/main" val="2475623641"/>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5AC512-946F-491C-A78E-B874D25DDF2C}" type="datetimeFigureOut">
              <a:rPr lang="zh-CN" altLang="en-US" smtClean="0">
                <a:solidFill>
                  <a:prstClr val="black">
                    <a:tint val="75000"/>
                  </a:prstClr>
                </a:solidFill>
              </a:rPr>
              <a:pPr/>
              <a:t>2019/3/27</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963683-69C5-4225-8B2B-0C82CECB9400}"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20437795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224270" y="3475609"/>
            <a:ext cx="5743460" cy="584775"/>
          </a:xfrm>
          <a:prstGeom prst="rect">
            <a:avLst/>
          </a:prstGeom>
          <a:noFill/>
        </p:spPr>
        <p:txBody>
          <a:bodyPr vert="horz" wrap="square" rtlCol="0">
            <a:spAutoFit/>
          </a:bodyPr>
          <a:lstStyle/>
          <a:p>
            <a:pPr algn="ctr"/>
            <a:r>
              <a:rPr lang="zh-TW" altLang="en-US" sz="3200" spc="-150" dirty="0">
                <a:solidFill>
                  <a:schemeClr val="tx1">
                    <a:lumMod val="85000"/>
                    <a:lumOff val="15000"/>
                  </a:schemeClr>
                </a:solidFill>
                <a:latin typeface="思源黑体 CN Heavy" panose="020B0A00000000000000" pitchFamily="34" charset="-122"/>
                <a:ea typeface="思源黑体 CN Heavy" panose="020B0A00000000000000" pitchFamily="34" charset="-122"/>
              </a:rPr>
              <a:t>社會經濟空間資料暨地政應用組</a:t>
            </a:r>
            <a:endParaRPr lang="zh-CN" altLang="en-US" sz="3200" spc="-150" dirty="0">
              <a:solidFill>
                <a:schemeClr val="tx1">
                  <a:lumMod val="85000"/>
                  <a:lumOff val="15000"/>
                </a:schemeClr>
              </a:solidFill>
              <a:latin typeface="思源黑体 CN Heavy" panose="020B0A00000000000000" pitchFamily="34" charset="-122"/>
              <a:ea typeface="思源黑体 CN Heavy" panose="020B0A00000000000000" pitchFamily="34" charset="-122"/>
            </a:endParaRPr>
          </a:p>
        </p:txBody>
      </p:sp>
      <p:sp>
        <p:nvSpPr>
          <p:cNvPr id="8" name="文本框 7"/>
          <p:cNvSpPr txBox="1"/>
          <p:nvPr/>
        </p:nvSpPr>
        <p:spPr>
          <a:xfrm>
            <a:off x="3442636" y="2278049"/>
            <a:ext cx="5306728" cy="923330"/>
          </a:xfrm>
          <a:prstGeom prst="rect">
            <a:avLst/>
          </a:prstGeom>
          <a:noFill/>
        </p:spPr>
        <p:txBody>
          <a:bodyPr vert="horz" wrap="square" rtlCol="0">
            <a:spAutoFit/>
          </a:bodyPr>
          <a:lstStyle/>
          <a:p>
            <a:pPr algn="ctr"/>
            <a:r>
              <a:rPr lang="zh-TW" altLang="en-US" sz="5400" dirty="0">
                <a:solidFill>
                  <a:schemeClr val="tx1">
                    <a:lumMod val="85000"/>
                    <a:lumOff val="15000"/>
                  </a:schemeClr>
                </a:solidFill>
                <a:latin typeface="思源黑体 CN Light" panose="020B0300000000000000" pitchFamily="34" charset="-122"/>
                <a:ea typeface="思源黑体 CN Light" panose="020B0300000000000000" pitchFamily="34" charset="-122"/>
              </a:rPr>
              <a:t>生活環境稽查員</a:t>
            </a:r>
            <a:endParaRPr lang="zh-CN" altLang="en-US" sz="5400" dirty="0">
              <a:solidFill>
                <a:schemeClr val="tx1">
                  <a:lumMod val="85000"/>
                  <a:lumOff val="15000"/>
                </a:schemeClr>
              </a:solidFill>
              <a:latin typeface="思源黑体 CN Light" panose="020B0300000000000000" pitchFamily="34" charset="-122"/>
              <a:ea typeface="思源黑体 CN Light" panose="020B0300000000000000" pitchFamily="34" charset="-122"/>
            </a:endParaRPr>
          </a:p>
        </p:txBody>
      </p:sp>
      <p:sp>
        <p:nvSpPr>
          <p:cNvPr id="9" name="文本框 8">
            <a:extLst>
              <a:ext uri="{FF2B5EF4-FFF2-40B4-BE49-F238E27FC236}">
                <a16:creationId xmlns:a16="http://schemas.microsoft.com/office/drawing/2014/main" id="{3C4B55A2-CE4C-4E21-88B6-165B86513B71}"/>
              </a:ext>
            </a:extLst>
          </p:cNvPr>
          <p:cNvSpPr txBox="1"/>
          <p:nvPr/>
        </p:nvSpPr>
        <p:spPr>
          <a:xfrm>
            <a:off x="3949167" y="3106277"/>
            <a:ext cx="4305987" cy="369332"/>
          </a:xfrm>
          <a:prstGeom prst="rect">
            <a:avLst/>
          </a:prstGeom>
          <a:solidFill>
            <a:schemeClr val="tx1">
              <a:lumMod val="75000"/>
              <a:lumOff val="25000"/>
            </a:schemeClr>
          </a:solidFill>
        </p:spPr>
        <p:txBody>
          <a:bodyPr wrap="none" rtlCol="0">
            <a:spAutoFit/>
          </a:bodyPr>
          <a:lstStyle/>
          <a:p>
            <a:pPr algn="just"/>
            <a:r>
              <a:rPr lang="en-US" altLang="zh-CN" dirty="0" smtClean="0">
                <a:solidFill>
                  <a:schemeClr val="bg1"/>
                </a:solidFill>
                <a:latin typeface="思源黑体 CN Light" panose="020B0300000000000000" pitchFamily="34" charset="-122"/>
                <a:ea typeface="思源黑体 CN Light" panose="020B0300000000000000" pitchFamily="34" charset="-122"/>
              </a:rPr>
              <a:t>--------Open </a:t>
            </a:r>
            <a:r>
              <a:rPr lang="en-US" altLang="zh-CN" dirty="0">
                <a:solidFill>
                  <a:schemeClr val="bg1"/>
                </a:solidFill>
                <a:latin typeface="思源黑体 CN Light" panose="020B0300000000000000" pitchFamily="34" charset="-122"/>
                <a:ea typeface="思源黑体 CN Light" panose="020B0300000000000000" pitchFamily="34" charset="-122"/>
              </a:rPr>
              <a:t>Data</a:t>
            </a:r>
            <a:r>
              <a:rPr lang="zh-TW" altLang="en-US" dirty="0">
                <a:solidFill>
                  <a:schemeClr val="bg1"/>
                </a:solidFill>
                <a:latin typeface="思源黑体 CN Light" panose="020B0300000000000000" pitchFamily="34" charset="-122"/>
                <a:ea typeface="思源黑体 CN Light" panose="020B0300000000000000" pitchFamily="34" charset="-122"/>
              </a:rPr>
              <a:t>創新應用</a:t>
            </a:r>
            <a:r>
              <a:rPr lang="zh-TW" altLang="en-US" dirty="0" smtClean="0">
                <a:solidFill>
                  <a:schemeClr val="bg1"/>
                </a:solidFill>
                <a:latin typeface="思源黑体 CN Light" panose="020B0300000000000000" pitchFamily="34" charset="-122"/>
                <a:ea typeface="思源黑体 CN Light" panose="020B0300000000000000" pitchFamily="34" charset="-122"/>
              </a:rPr>
              <a:t>競賽</a:t>
            </a:r>
            <a:r>
              <a:rPr lang="en-US" altLang="zh-TW" dirty="0" smtClean="0">
                <a:solidFill>
                  <a:schemeClr val="bg1"/>
                </a:solidFill>
                <a:latin typeface="思源黑体 CN Light" panose="020B0300000000000000" pitchFamily="34" charset="-122"/>
                <a:ea typeface="思源黑体 CN Light" panose="020B0300000000000000" pitchFamily="34" charset="-122"/>
              </a:rPr>
              <a:t>-------</a:t>
            </a:r>
            <a:r>
              <a:rPr lang="en-US" altLang="zh-CN" dirty="0" smtClean="0">
                <a:solidFill>
                  <a:schemeClr val="bg1"/>
                </a:solidFill>
                <a:latin typeface="思源黑体 CN Light" panose="020B0300000000000000" pitchFamily="34" charset="-122"/>
                <a:ea typeface="思源黑体 CN Light" panose="020B0300000000000000" pitchFamily="34" charset="-122"/>
              </a:rPr>
              <a:t>-</a:t>
            </a:r>
            <a:endParaRPr lang="zh-CN" altLang="en-US" dirty="0">
              <a:solidFill>
                <a:schemeClr val="bg1"/>
              </a:solidFill>
              <a:latin typeface="思源黑体 CN Light" panose="020B0300000000000000" pitchFamily="34" charset="-122"/>
              <a:ea typeface="思源黑体 CN Light" panose="020B0300000000000000" pitchFamily="34" charset="-122"/>
            </a:endParaRPr>
          </a:p>
        </p:txBody>
      </p:sp>
      <p:sp>
        <p:nvSpPr>
          <p:cNvPr id="10" name="文本框 9">
            <a:extLst>
              <a:ext uri="{FF2B5EF4-FFF2-40B4-BE49-F238E27FC236}">
                <a16:creationId xmlns:a16="http://schemas.microsoft.com/office/drawing/2014/main" id="{8C839D8C-C6D1-4756-9827-ABC6F1E82B1E}"/>
              </a:ext>
            </a:extLst>
          </p:cNvPr>
          <p:cNvSpPr txBox="1"/>
          <p:nvPr/>
        </p:nvSpPr>
        <p:spPr>
          <a:xfrm>
            <a:off x="4734089" y="4619881"/>
            <a:ext cx="2723823" cy="784830"/>
          </a:xfrm>
          <a:prstGeom prst="rect">
            <a:avLst/>
          </a:prstGeom>
          <a:noFill/>
        </p:spPr>
        <p:txBody>
          <a:bodyPr wrap="none" rtlCol="0">
            <a:spAutoFit/>
          </a:bodyPr>
          <a:lstStyle/>
          <a:p>
            <a:pPr algn="ctr">
              <a:lnSpc>
                <a:spcPct val="125000"/>
              </a:lnSpc>
            </a:pPr>
            <a:r>
              <a:rPr lang="zh-TW" altLang="en-US" dirty="0" smtClean="0">
                <a:latin typeface="思源黑体 CN Light" panose="020B0300000000000000" pitchFamily="34" charset="-122"/>
                <a:ea typeface="思源黑体 CN Light" panose="020B0300000000000000" pitchFamily="34" charset="-122"/>
              </a:rPr>
              <a:t>第四組</a:t>
            </a:r>
            <a:endParaRPr lang="en-US" altLang="zh-TW" dirty="0" smtClean="0">
              <a:latin typeface="思源黑体 CN Light" panose="020B0300000000000000" pitchFamily="34" charset="-122"/>
              <a:ea typeface="思源黑体 CN Light" panose="020B0300000000000000" pitchFamily="34" charset="-122"/>
            </a:endParaRPr>
          </a:p>
          <a:p>
            <a:pPr algn="ctr">
              <a:lnSpc>
                <a:spcPct val="125000"/>
              </a:lnSpc>
            </a:pPr>
            <a:r>
              <a:rPr lang="zh-TW" altLang="en-US" dirty="0" smtClean="0">
                <a:latin typeface="思源黑体 CN Light" panose="020B0300000000000000" pitchFamily="34" charset="-122"/>
                <a:ea typeface="思源黑体 CN Light" panose="020B0300000000000000" pitchFamily="34" charset="-122"/>
              </a:rPr>
              <a:t>丁立安</a:t>
            </a:r>
            <a:r>
              <a:rPr lang="zh-TW" altLang="en-US" dirty="0">
                <a:latin typeface="思源黑体 CN Light" panose="020B0300000000000000" pitchFamily="34" charset="-122"/>
                <a:ea typeface="思源黑体 CN Light" panose="020B0300000000000000" pitchFamily="34" charset="-122"/>
              </a:rPr>
              <a:t>，</a:t>
            </a:r>
            <a:r>
              <a:rPr lang="zh-TW" altLang="en-US" dirty="0" smtClean="0">
                <a:latin typeface="思源黑体 CN Light" panose="020B0300000000000000" pitchFamily="34" charset="-122"/>
                <a:ea typeface="思源黑体 CN Light" panose="020B0300000000000000" pitchFamily="34" charset="-122"/>
              </a:rPr>
              <a:t>李　恩</a:t>
            </a:r>
            <a:r>
              <a:rPr lang="zh-TW" altLang="en-US" dirty="0">
                <a:latin typeface="思源黑体 CN Light" panose="020B0300000000000000" pitchFamily="34" charset="-122"/>
                <a:ea typeface="思源黑体 CN Light" panose="020B0300000000000000" pitchFamily="34" charset="-122"/>
              </a:rPr>
              <a:t>，</a:t>
            </a:r>
            <a:r>
              <a:rPr lang="zh-TW" altLang="en-US" dirty="0" smtClean="0">
                <a:latin typeface="思源黑体 CN Light" panose="020B0300000000000000" pitchFamily="34" charset="-122"/>
                <a:ea typeface="思源黑体 CN Light" panose="020B0300000000000000" pitchFamily="34" charset="-122"/>
              </a:rPr>
              <a:t>楊晴</a:t>
            </a:r>
            <a:r>
              <a:rPr lang="zh-TW" altLang="en-US" dirty="0">
                <a:latin typeface="思源黑体 CN Light" panose="020B0300000000000000" pitchFamily="34" charset="-122"/>
                <a:ea typeface="思源黑体 CN Light" panose="020B0300000000000000" pitchFamily="34" charset="-122"/>
              </a:rPr>
              <a:t>淮</a:t>
            </a:r>
            <a:endParaRPr lang="zh-CN" altLang="en-US" dirty="0">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235255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p:cNvSpPr txBox="1"/>
          <p:nvPr/>
        </p:nvSpPr>
        <p:spPr>
          <a:xfrm>
            <a:off x="969177" y="1523453"/>
            <a:ext cx="10329840" cy="2062103"/>
          </a:xfrm>
          <a:prstGeom prst="rect">
            <a:avLst/>
          </a:prstGeom>
          <a:noFill/>
        </p:spPr>
        <p:txBody>
          <a:bodyPr wrap="square" rtlCol="0">
            <a:spAutoFit/>
          </a:bodyPr>
          <a:lstStyle/>
          <a:p>
            <a:pPr algn="just">
              <a:spcBef>
                <a:spcPct val="0"/>
              </a:spcBef>
            </a:pPr>
            <a:r>
              <a:rPr kumimoji="1" lang="zh-TW" altLang="en-US" sz="3200" dirty="0">
                <a:solidFill>
                  <a:schemeClr val="tx1">
                    <a:lumMod val="75000"/>
                    <a:lumOff val="25000"/>
                  </a:schemeClr>
                </a:solidFill>
                <a:latin typeface="思源黑体 CN Light" panose="020B0300000000000000" pitchFamily="34" charset="-122"/>
                <a:ea typeface="思源黑体 CN Light" panose="020B0300000000000000" pitchFamily="34" charset="-122"/>
              </a:rPr>
              <a:t>對於租賃或買賣方面的用戶而言，必須自行去各個網站或行政機關查詢資料，十分的不方便。本應用之主旨在於提供使用者一個方便且可信的應用，讓使用者可於較短的時間得知該住宅或土地是否有其價值。</a:t>
            </a:r>
            <a:endParaRPr lang="en-US" altLang="zh-CN" sz="3200" dirty="0">
              <a:solidFill>
                <a:schemeClr val="tx1">
                  <a:lumMod val="75000"/>
                  <a:lumOff val="25000"/>
                </a:schemeClr>
              </a:solidFill>
              <a:latin typeface="思源黑体 CN Light" panose="020B0300000000000000" pitchFamily="34" charset="-122"/>
              <a:ea typeface="思源黑体 CN Light" panose="020B0300000000000000"/>
              <a:cs typeface="Arial" panose="020B0604020202020204" pitchFamily="34" charset="0"/>
              <a:sym typeface="+mn-lt"/>
            </a:endParaRPr>
          </a:p>
        </p:txBody>
      </p:sp>
      <p:sp>
        <p:nvSpPr>
          <p:cNvPr id="13" name="TextBox 76"/>
          <p:cNvSpPr txBox="1"/>
          <p:nvPr/>
        </p:nvSpPr>
        <p:spPr>
          <a:xfrm>
            <a:off x="933177" y="892511"/>
            <a:ext cx="3049628" cy="523220"/>
          </a:xfrm>
          <a:prstGeom prst="rect">
            <a:avLst/>
          </a:prstGeom>
          <a:noFill/>
        </p:spPr>
        <p:txBody>
          <a:bodyPr wrap="square" rtlCol="0">
            <a:spAutoFit/>
          </a:bodyPr>
          <a:lstStyle/>
          <a:p>
            <a:r>
              <a:rPr lang="zh-TW" altLang="en-US" sz="2800" b="1" dirty="0" smtClean="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目　的</a:t>
            </a:r>
            <a:endParaRPr lang="zh-CN" altLang="en-US" sz="28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endParaRPr>
          </a:p>
        </p:txBody>
      </p:sp>
      <p:grpSp>
        <p:nvGrpSpPr>
          <p:cNvPr id="5" name="组合 4"/>
          <p:cNvGrpSpPr/>
          <p:nvPr/>
        </p:nvGrpSpPr>
        <p:grpSpPr>
          <a:xfrm>
            <a:off x="933177" y="1379731"/>
            <a:ext cx="10453806" cy="72000"/>
            <a:chOff x="862209" y="5186847"/>
            <a:chExt cx="10453806" cy="72000"/>
          </a:xfrm>
        </p:grpSpPr>
        <p:cxnSp>
          <p:nvCxnSpPr>
            <p:cNvPr id="3" name="直接连接符 2"/>
            <p:cNvCxnSpPr/>
            <p:nvPr/>
          </p:nvCxnSpPr>
          <p:spPr>
            <a:xfrm>
              <a:off x="933177" y="5226056"/>
              <a:ext cx="10327006" cy="0"/>
            </a:xfrm>
            <a:prstGeom prst="line">
              <a:avLst/>
            </a:prstGeom>
            <a:ln>
              <a:solidFill>
                <a:schemeClr val="tx1">
                  <a:lumMod val="65000"/>
                  <a:lumOff val="35000"/>
                </a:schemeClr>
              </a:solidFill>
            </a:ln>
            <a:effectLst/>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862209" y="5186847"/>
              <a:ext cx="10453806" cy="72000"/>
              <a:chOff x="862209" y="5186847"/>
              <a:chExt cx="10453806" cy="72000"/>
            </a:xfrm>
          </p:grpSpPr>
          <p:sp>
            <p:nvSpPr>
              <p:cNvPr id="23" name="椭圆 22"/>
              <p:cNvSpPr/>
              <p:nvPr/>
            </p:nvSpPr>
            <p:spPr>
              <a:xfrm>
                <a:off x="862209"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1244015"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14"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914291" y="3690068"/>
            <a:ext cx="6506714" cy="2859905"/>
          </a:xfrm>
          <a:prstGeom prst="rect">
            <a:avLst/>
          </a:prstGeom>
          <a:ln>
            <a:noFill/>
          </a:ln>
          <a:effectLst>
            <a:softEdge rad="2159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8174520"/>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內容版面配置區 2">
            <a:extLst>
              <a:ext uri="{FF2B5EF4-FFF2-40B4-BE49-F238E27FC236}">
                <a16:creationId xmlns:a16="http://schemas.microsoft.com/office/drawing/2014/main" id="{DAB3C09F-F87D-4453-B775-3B30EEB7D317}"/>
              </a:ext>
            </a:extLst>
          </p:cNvPr>
          <p:cNvGraphicFramePr>
            <a:graphicFrameLocks/>
          </p:cNvGraphicFramePr>
          <p:nvPr>
            <p:extLst>
              <p:ext uri="{D42A27DB-BD31-4B8C-83A1-F6EECF244321}">
                <p14:modId xmlns:p14="http://schemas.microsoft.com/office/powerpoint/2010/main" val="2632708317"/>
              </p:ext>
            </p:extLst>
          </p:nvPr>
        </p:nvGraphicFramePr>
        <p:xfrm>
          <a:off x="838200" y="1770206"/>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组合 4"/>
          <p:cNvGrpSpPr/>
          <p:nvPr/>
        </p:nvGrpSpPr>
        <p:grpSpPr>
          <a:xfrm>
            <a:off x="886997" y="1582930"/>
            <a:ext cx="10453806" cy="72000"/>
            <a:chOff x="862209" y="5186847"/>
            <a:chExt cx="10453806" cy="72000"/>
          </a:xfrm>
        </p:grpSpPr>
        <p:cxnSp>
          <p:nvCxnSpPr>
            <p:cNvPr id="9" name="直接连接符 2"/>
            <p:cNvCxnSpPr/>
            <p:nvPr/>
          </p:nvCxnSpPr>
          <p:spPr>
            <a:xfrm>
              <a:off x="933177" y="5226056"/>
              <a:ext cx="10327006" cy="0"/>
            </a:xfrm>
            <a:prstGeom prst="line">
              <a:avLst/>
            </a:prstGeom>
            <a:ln>
              <a:solidFill>
                <a:schemeClr val="tx1">
                  <a:lumMod val="65000"/>
                  <a:lumOff val="35000"/>
                </a:schemeClr>
              </a:solidFill>
            </a:ln>
            <a:effectLst/>
          </p:spPr>
          <p:style>
            <a:lnRef idx="1">
              <a:schemeClr val="accent1"/>
            </a:lnRef>
            <a:fillRef idx="0">
              <a:schemeClr val="accent1"/>
            </a:fillRef>
            <a:effectRef idx="0">
              <a:schemeClr val="accent1"/>
            </a:effectRef>
            <a:fontRef idx="minor">
              <a:schemeClr val="tx1"/>
            </a:fontRef>
          </p:style>
        </p:cxnSp>
        <p:grpSp>
          <p:nvGrpSpPr>
            <p:cNvPr id="10" name="组合 3"/>
            <p:cNvGrpSpPr/>
            <p:nvPr/>
          </p:nvGrpSpPr>
          <p:grpSpPr>
            <a:xfrm>
              <a:off x="862209" y="5186847"/>
              <a:ext cx="10453806" cy="72000"/>
              <a:chOff x="862209" y="5186847"/>
              <a:chExt cx="10453806" cy="72000"/>
            </a:xfrm>
          </p:grpSpPr>
          <p:sp>
            <p:nvSpPr>
              <p:cNvPr id="11" name="椭圆 22"/>
              <p:cNvSpPr/>
              <p:nvPr/>
            </p:nvSpPr>
            <p:spPr>
              <a:xfrm>
                <a:off x="862209"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23"/>
              <p:cNvSpPr/>
              <p:nvPr/>
            </p:nvSpPr>
            <p:spPr>
              <a:xfrm>
                <a:off x="11244015" y="5186847"/>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13" name="TextBox 76"/>
          <p:cNvSpPr txBox="1"/>
          <p:nvPr/>
        </p:nvSpPr>
        <p:spPr>
          <a:xfrm>
            <a:off x="923941" y="1095704"/>
            <a:ext cx="3049628" cy="523220"/>
          </a:xfrm>
          <a:prstGeom prst="rect">
            <a:avLst/>
          </a:prstGeom>
          <a:noFill/>
        </p:spPr>
        <p:txBody>
          <a:bodyPr wrap="square" rtlCol="0">
            <a:spAutoFit/>
          </a:bodyPr>
          <a:lstStyle/>
          <a:p>
            <a:r>
              <a:rPr lang="zh-TW" altLang="en-US" sz="2800" b="1" dirty="0" smtClean="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服務</a:t>
            </a:r>
            <a:r>
              <a:rPr lang="zh-TW" altLang="en-US" sz="28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項目</a:t>
            </a:r>
            <a:endParaRPr lang="zh-CN" altLang="en-US" sz="28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endParaRPr>
          </a:p>
        </p:txBody>
      </p:sp>
    </p:spTree>
    <p:extLst>
      <p:ext uri="{BB962C8B-B14F-4D97-AF65-F5344CB8AC3E}">
        <p14:creationId xmlns:p14="http://schemas.microsoft.com/office/powerpoint/2010/main" val="2108610642"/>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207971" y="2962376"/>
            <a:ext cx="4749840" cy="1938992"/>
          </a:xfrm>
          <a:prstGeom prst="rect">
            <a:avLst/>
          </a:prstGeom>
          <a:noFill/>
        </p:spPr>
        <p:txBody>
          <a:bodyPr wrap="square" rtlCol="0">
            <a:spAutoFit/>
          </a:bodyPr>
          <a:lstStyle/>
          <a:p>
            <a:pPr>
              <a:lnSpc>
                <a:spcPct val="120000"/>
              </a:lnSpc>
              <a:spcBef>
                <a:spcPct val="0"/>
              </a:spcBef>
              <a:buNone/>
            </a:pPr>
            <a:r>
              <a:rPr kumimoji="1" lang="zh-TW"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rPr>
              <a:t>該應用結合了所有買方欲了解之資料可方便買家做價格或生活品質之綜合評估，避免使用者以高於市價購買了房屋，並統整了各個方面的資料，針對使用者的需求，</a:t>
            </a:r>
            <a:r>
              <a:rPr kumimoji="1" lang="zh-TW" altLang="en-US" sz="200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做出綜合</a:t>
            </a:r>
            <a:r>
              <a:rPr kumimoji="1" lang="zh-TW" altLang="en-US" sz="2000" dirty="0">
                <a:solidFill>
                  <a:schemeClr val="tx1">
                    <a:lumMod val="75000"/>
                    <a:lumOff val="25000"/>
                  </a:schemeClr>
                </a:solidFill>
                <a:latin typeface="思源黑体 CN Light" panose="020B0300000000000000" pitchFamily="34" charset="-122"/>
                <a:ea typeface="思源黑体 CN Light" panose="020B0300000000000000" pitchFamily="34" charset="-122"/>
              </a:rPr>
              <a:t>的評價。</a:t>
            </a:r>
            <a:endParaRPr lang="en-US" altLang="zh-CN" sz="200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sp>
        <p:nvSpPr>
          <p:cNvPr id="5" name="TextBox 76"/>
          <p:cNvSpPr txBox="1"/>
          <p:nvPr/>
        </p:nvSpPr>
        <p:spPr>
          <a:xfrm>
            <a:off x="6057660" y="1902102"/>
            <a:ext cx="5484358" cy="1015663"/>
          </a:xfrm>
          <a:prstGeom prst="rect">
            <a:avLst/>
          </a:prstGeom>
          <a:noFill/>
        </p:spPr>
        <p:txBody>
          <a:bodyPr wrap="square" rtlCol="0">
            <a:spAutoFit/>
          </a:bodyPr>
          <a:lstStyle/>
          <a:p>
            <a:r>
              <a:rPr lang="zh-TW" altLang="en-US" sz="6000" b="1" dirty="0" smtClean="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產品</a:t>
            </a:r>
            <a:r>
              <a:rPr lang="zh-TW" altLang="en-US"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骨架</a:t>
            </a:r>
            <a:r>
              <a:rPr lang="zh-TW" altLang="en-US" sz="6000" b="1" dirty="0" smtClean="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rPr>
              <a:t>模型</a:t>
            </a:r>
            <a:endParaRPr lang="en-US" altLang="zh-CN" sz="6000" b="1" dirty="0">
              <a:solidFill>
                <a:schemeClr val="tx1">
                  <a:lumMod val="75000"/>
                  <a:lumOff val="25000"/>
                </a:schemeClr>
              </a:solidFill>
              <a:latin typeface="思源黑体 CN Heavy" panose="020B0A00000000000000" pitchFamily="34" charset="-122"/>
              <a:ea typeface="思源黑体 CN Heavy" panose="020B0A00000000000000" pitchFamily="34" charset="-122"/>
              <a:cs typeface="+mn-ea"/>
              <a:sym typeface="+mn-lt"/>
            </a:endParaRPr>
          </a:p>
        </p:txBody>
      </p:sp>
      <p:cxnSp>
        <p:nvCxnSpPr>
          <p:cNvPr id="6" name="直接连接符 5"/>
          <p:cNvCxnSpPr/>
          <p:nvPr/>
        </p:nvCxnSpPr>
        <p:spPr>
          <a:xfrm>
            <a:off x="6207971" y="5055081"/>
            <a:ext cx="5984029"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p:nvPicPr>
        <p:blipFill>
          <a:blip r:embed="rId3" cstate="print">
            <a:extLst>
              <a:ext uri="{BEBA8EAE-BF5A-486C-A8C5-ECC9F3942E4B}">
                <a14:imgProps xmlns:a14="http://schemas.microsoft.com/office/drawing/2010/main">
                  <a14:imgLayer>
                    <a14:imgEffect>
                      <a14:saturation sat="0"/>
                    </a14:imgEffect>
                  </a14:imgLayer>
                </a14:imgProps>
              </a:ext>
              <a:ext uri="{28A0092B-C50C-407E-A947-70E740481C1C}">
                <a14:useLocalDpi xmlns:a14="http://schemas.microsoft.com/office/drawing/2010/main" val="0"/>
              </a:ext>
            </a:extLst>
          </a:blip>
          <a:stretch>
            <a:fillRect/>
          </a:stretch>
        </p:blipFill>
        <p:spPr>
          <a:xfrm>
            <a:off x="-1455836" y="1125816"/>
            <a:ext cx="8218154" cy="5311819"/>
          </a:xfrm>
          <a:prstGeom prst="rect">
            <a:avLst/>
          </a:prstGeom>
        </p:spPr>
      </p:pic>
      <p:pic>
        <p:nvPicPr>
          <p:cNvPr id="12"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240599" y="2059709"/>
            <a:ext cx="5680943" cy="3639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0313584"/>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8" name="组合 77"/>
          <p:cNvGrpSpPr/>
          <p:nvPr/>
        </p:nvGrpSpPr>
        <p:grpSpPr>
          <a:xfrm>
            <a:off x="3032136" y="1380615"/>
            <a:ext cx="5506636" cy="1569660"/>
            <a:chOff x="1459139" y="2477587"/>
            <a:chExt cx="5506636" cy="1569660"/>
          </a:xfrm>
        </p:grpSpPr>
        <p:sp>
          <p:nvSpPr>
            <p:cNvPr id="40" name="文本框 13"/>
            <p:cNvSpPr txBox="1">
              <a:spLocks noChangeArrowheads="1"/>
            </p:cNvSpPr>
            <p:nvPr/>
          </p:nvSpPr>
          <p:spPr bwMode="auto">
            <a:xfrm>
              <a:off x="1533671" y="2477587"/>
              <a:ext cx="526297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eaLnBrk="1" fontAlgn="auto" hangingPunct="1">
                <a:spcBef>
                  <a:spcPts val="0"/>
                </a:spcBef>
                <a:spcAft>
                  <a:spcPts val="0"/>
                </a:spcAft>
                <a:defRPr sz="700">
                  <a:latin typeface="Helvetica" panose="020B0604020202020204" pitchFamily="34" charset="0"/>
                  <a:cs typeface="Arial" panose="020B0604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zh-TW" altLang="en-US" sz="9600" spc="300" dirty="0" smtClean="0">
                  <a:solidFill>
                    <a:prstClr val="black">
                      <a:lumMod val="75000"/>
                      <a:lumOff val="25000"/>
                    </a:prstClr>
                  </a:solidFill>
                  <a:latin typeface="思源黑体 CN Normal" panose="020B0400000000000000" pitchFamily="34" charset="-122"/>
                  <a:ea typeface="思源黑体 CN Normal" panose="020B0400000000000000" pitchFamily="34" charset="-122"/>
                </a:rPr>
                <a:t>評選項目</a:t>
              </a:r>
              <a:endParaRPr lang="zh-CN" altLang="en-US" sz="9600" spc="300" dirty="0">
                <a:solidFill>
                  <a:prstClr val="black">
                    <a:lumMod val="75000"/>
                    <a:lumOff val="25000"/>
                  </a:prstClr>
                </a:solidFill>
                <a:latin typeface="思源黑体 CN Normal" panose="020B0400000000000000" pitchFamily="34" charset="-122"/>
                <a:ea typeface="思源黑体 CN Normal" panose="020B0400000000000000" pitchFamily="34" charset="-122"/>
              </a:endParaRPr>
            </a:p>
          </p:txBody>
        </p:sp>
        <p:sp>
          <p:nvSpPr>
            <p:cNvPr id="41" name="文本框 40"/>
            <p:cNvSpPr txBox="1"/>
            <p:nvPr/>
          </p:nvSpPr>
          <p:spPr>
            <a:xfrm>
              <a:off x="1459139" y="3262417"/>
              <a:ext cx="5506636" cy="369332"/>
            </a:xfrm>
            <a:prstGeom prst="rect">
              <a:avLst/>
            </a:prstGeom>
            <a:noFill/>
          </p:spPr>
          <p:txBody>
            <a:bodyPr wrap="none" rtlCol="0">
              <a:spAutoFit/>
            </a:bodyPr>
            <a:lstStyle/>
            <a:p>
              <a:r>
                <a:rPr lang="en-US" altLang="zh-CN" b="1" kern="2000" spc="5000" dirty="0">
                  <a:solidFill>
                    <a:prstClr val="white">
                      <a:lumMod val="75000"/>
                    </a:prstClr>
                  </a:solidFill>
                  <a:latin typeface="思源黑体 CN Normal" panose="020B0400000000000000" pitchFamily="34" charset="-122"/>
                  <a:ea typeface="思源黑体 CN Normal" panose="020B0400000000000000" pitchFamily="34" charset="-122"/>
                </a:rPr>
                <a:t>content</a:t>
              </a:r>
              <a:endParaRPr lang="zh-CN" altLang="en-US" b="1" kern="2000" spc="5000" dirty="0">
                <a:solidFill>
                  <a:prstClr val="white">
                    <a:lumMod val="75000"/>
                  </a:prstClr>
                </a:solidFill>
                <a:latin typeface="思源黑体 CN Normal" panose="020B0400000000000000" pitchFamily="34" charset="-122"/>
                <a:ea typeface="思源黑体 CN Normal" panose="020B0400000000000000" pitchFamily="34" charset="-122"/>
              </a:endParaRPr>
            </a:p>
          </p:txBody>
        </p:sp>
      </p:grpSp>
      <p:grpSp>
        <p:nvGrpSpPr>
          <p:cNvPr id="171" name="组合 170"/>
          <p:cNvGrpSpPr/>
          <p:nvPr/>
        </p:nvGrpSpPr>
        <p:grpSpPr>
          <a:xfrm>
            <a:off x="407469" y="3837845"/>
            <a:ext cx="2892585" cy="836635"/>
            <a:chOff x="394769" y="4253131"/>
            <a:chExt cx="2892585" cy="836635"/>
          </a:xfrm>
        </p:grpSpPr>
        <p:sp>
          <p:nvSpPr>
            <p:cNvPr id="45" name="矩形: 圆角 31"/>
            <p:cNvSpPr/>
            <p:nvPr/>
          </p:nvSpPr>
          <p:spPr>
            <a:xfrm>
              <a:off x="1194684" y="4273159"/>
              <a:ext cx="1292754" cy="352425"/>
            </a:xfrm>
            <a:prstGeom prst="roundRect">
              <a:avLst>
                <a:gd name="adj" fmla="val 50000"/>
              </a:avLst>
            </a:prstGeom>
            <a:solidFill>
              <a:schemeClr val="tx1">
                <a:lumMod val="65000"/>
                <a:lumOff val="3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Arial"/>
                <a:ea typeface="微软雅黑"/>
              </a:endParaRPr>
            </a:p>
          </p:txBody>
        </p:sp>
        <p:grpSp>
          <p:nvGrpSpPr>
            <p:cNvPr id="101" name="组合 100"/>
            <p:cNvGrpSpPr/>
            <p:nvPr/>
          </p:nvGrpSpPr>
          <p:grpSpPr>
            <a:xfrm>
              <a:off x="394769" y="4253131"/>
              <a:ext cx="2892585" cy="836635"/>
              <a:chOff x="658850" y="4386410"/>
              <a:chExt cx="2892585" cy="836635"/>
            </a:xfrm>
          </p:grpSpPr>
          <p:sp>
            <p:nvSpPr>
              <p:cNvPr id="118" name="TextBox 76"/>
              <p:cNvSpPr txBox="1"/>
              <p:nvPr/>
            </p:nvSpPr>
            <p:spPr>
              <a:xfrm>
                <a:off x="658850" y="4761380"/>
                <a:ext cx="2892585" cy="461665"/>
              </a:xfrm>
              <a:prstGeom prst="rect">
                <a:avLst/>
              </a:prstGeom>
              <a:noFill/>
            </p:spPr>
            <p:txBody>
              <a:bodyPr wrap="square" rtlCol="0">
                <a:spAutoFit/>
              </a:bodyPr>
              <a:lstStyle/>
              <a:p>
                <a:pPr algn="ctr"/>
                <a:r>
                  <a:rPr lang="zh-TW" altLang="en-US" sz="2400" dirty="0" smtClean="0">
                    <a:solidFill>
                      <a:schemeClr val="tx1">
                        <a:lumMod val="85000"/>
                        <a:lumOff val="15000"/>
                      </a:schemeClr>
                    </a:solidFill>
                    <a:latin typeface="华文细黑"/>
                    <a:ea typeface="微软雅黑 Light"/>
                    <a:cs typeface="+mn-ea"/>
                    <a:sym typeface="+mn-lt"/>
                  </a:rPr>
                  <a:t>適切性</a:t>
                </a:r>
                <a:endParaRPr lang="zh-CN" altLang="en-US" sz="2400" dirty="0">
                  <a:solidFill>
                    <a:schemeClr val="tx1">
                      <a:lumMod val="85000"/>
                      <a:lumOff val="15000"/>
                    </a:schemeClr>
                  </a:solidFill>
                  <a:latin typeface="华文细黑"/>
                  <a:ea typeface="微软雅黑 Light"/>
                  <a:cs typeface="+mn-ea"/>
                  <a:sym typeface="+mn-lt"/>
                </a:endParaRPr>
              </a:p>
            </p:txBody>
          </p:sp>
          <p:sp>
            <p:nvSpPr>
              <p:cNvPr id="119" name="矩形 118"/>
              <p:cNvSpPr/>
              <p:nvPr/>
            </p:nvSpPr>
            <p:spPr>
              <a:xfrm>
                <a:off x="973712" y="4386410"/>
                <a:ext cx="2322842" cy="430887"/>
              </a:xfrm>
              <a:prstGeom prst="rect">
                <a:avLst/>
              </a:prstGeom>
              <a:noFill/>
              <a:ln>
                <a:noFill/>
              </a:ln>
            </p:spPr>
            <p:txBody>
              <a:bodyPr wrap="square">
                <a:spAutoFit/>
              </a:bodyPr>
              <a:lstStyle/>
              <a:p>
                <a:pPr algn="ctr"/>
                <a:r>
                  <a:rPr lang="en-US" altLang="zh-CN" sz="2200" dirty="0" smtClean="0">
                    <a:solidFill>
                      <a:schemeClr val="bg1"/>
                    </a:solidFill>
                    <a:latin typeface="思源黑体 CN Normal" panose="020B0400000000000000" pitchFamily="34" charset="-122"/>
                    <a:ea typeface="思源黑体 CN Normal" panose="020B0400000000000000" pitchFamily="34" charset="-122"/>
                  </a:rPr>
                  <a:t>PART A</a:t>
                </a:r>
                <a:endParaRPr lang="en-US" altLang="zh-CN" sz="2200" dirty="0">
                  <a:solidFill>
                    <a:schemeClr val="bg1"/>
                  </a:solidFill>
                  <a:latin typeface="思源黑体 CN Normal" panose="020B0400000000000000" pitchFamily="34" charset="-122"/>
                  <a:ea typeface="思源黑体 CN Normal" panose="020B0400000000000000" pitchFamily="34" charset="-122"/>
                </a:endParaRPr>
              </a:p>
            </p:txBody>
          </p:sp>
        </p:grpSp>
      </p:grpSp>
      <p:grpSp>
        <p:nvGrpSpPr>
          <p:cNvPr id="158" name="组合 157"/>
          <p:cNvGrpSpPr/>
          <p:nvPr/>
        </p:nvGrpSpPr>
        <p:grpSpPr>
          <a:xfrm>
            <a:off x="3233573" y="3837845"/>
            <a:ext cx="2892585" cy="836635"/>
            <a:chOff x="3212504" y="4255861"/>
            <a:chExt cx="2892585" cy="836635"/>
          </a:xfrm>
        </p:grpSpPr>
        <p:sp>
          <p:nvSpPr>
            <p:cNvPr id="120" name="矩形: 圆角 31"/>
            <p:cNvSpPr/>
            <p:nvPr/>
          </p:nvSpPr>
          <p:spPr>
            <a:xfrm>
              <a:off x="4012419" y="4275889"/>
              <a:ext cx="1292754" cy="352425"/>
            </a:xfrm>
            <a:prstGeom prst="roundRect">
              <a:avLst>
                <a:gd name="adj" fmla="val 50000"/>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Arial"/>
                <a:ea typeface="微软雅黑"/>
              </a:endParaRPr>
            </a:p>
          </p:txBody>
        </p:sp>
        <p:grpSp>
          <p:nvGrpSpPr>
            <p:cNvPr id="121" name="组合 120"/>
            <p:cNvGrpSpPr/>
            <p:nvPr/>
          </p:nvGrpSpPr>
          <p:grpSpPr>
            <a:xfrm>
              <a:off x="3212504" y="4255861"/>
              <a:ext cx="2892585" cy="836635"/>
              <a:chOff x="658850" y="4386410"/>
              <a:chExt cx="2892585" cy="836635"/>
            </a:xfrm>
          </p:grpSpPr>
          <p:sp>
            <p:nvSpPr>
              <p:cNvPr id="123" name="TextBox 76"/>
              <p:cNvSpPr txBox="1"/>
              <p:nvPr/>
            </p:nvSpPr>
            <p:spPr>
              <a:xfrm>
                <a:off x="658850" y="4761380"/>
                <a:ext cx="2892585" cy="461665"/>
              </a:xfrm>
              <a:prstGeom prst="rect">
                <a:avLst/>
              </a:prstGeom>
              <a:noFill/>
            </p:spPr>
            <p:txBody>
              <a:bodyPr wrap="square" rtlCol="0">
                <a:spAutoFit/>
              </a:bodyPr>
              <a:lstStyle/>
              <a:p>
                <a:pPr algn="ctr"/>
                <a:r>
                  <a:rPr lang="zh-TW" altLang="en-US" sz="2400" dirty="0" smtClean="0">
                    <a:solidFill>
                      <a:schemeClr val="tx1">
                        <a:lumMod val="85000"/>
                        <a:lumOff val="15000"/>
                      </a:schemeClr>
                    </a:solidFill>
                    <a:latin typeface="华文细黑"/>
                    <a:ea typeface="微软雅黑 Light"/>
                    <a:cs typeface="+mn-ea"/>
                    <a:sym typeface="+mn-lt"/>
                  </a:rPr>
                  <a:t>創新性</a:t>
                </a:r>
                <a:endParaRPr lang="zh-CN" altLang="en-US" sz="2400" dirty="0">
                  <a:solidFill>
                    <a:schemeClr val="tx1">
                      <a:lumMod val="85000"/>
                      <a:lumOff val="15000"/>
                    </a:schemeClr>
                  </a:solidFill>
                  <a:latin typeface="华文细黑"/>
                  <a:ea typeface="微软雅黑 Light"/>
                  <a:cs typeface="+mn-ea"/>
                  <a:sym typeface="+mn-lt"/>
                </a:endParaRPr>
              </a:p>
            </p:txBody>
          </p:sp>
          <p:sp>
            <p:nvSpPr>
              <p:cNvPr id="124" name="矩形 123"/>
              <p:cNvSpPr/>
              <p:nvPr/>
            </p:nvSpPr>
            <p:spPr>
              <a:xfrm>
                <a:off x="973712" y="4386410"/>
                <a:ext cx="2322842" cy="430887"/>
              </a:xfrm>
              <a:prstGeom prst="rect">
                <a:avLst/>
              </a:prstGeom>
              <a:noFill/>
              <a:ln>
                <a:noFill/>
              </a:ln>
            </p:spPr>
            <p:txBody>
              <a:bodyPr wrap="square">
                <a:spAutoFit/>
              </a:bodyPr>
              <a:lstStyle/>
              <a:p>
                <a:pPr algn="ctr"/>
                <a:r>
                  <a:rPr lang="en-US" altLang="zh-CN" sz="2200" dirty="0" smtClean="0">
                    <a:solidFill>
                      <a:schemeClr val="bg1"/>
                    </a:solidFill>
                    <a:latin typeface="思源黑体 CN Normal" panose="020B0400000000000000" pitchFamily="34" charset="-122"/>
                    <a:ea typeface="思源黑体 CN Normal" panose="020B0400000000000000" pitchFamily="34" charset="-122"/>
                  </a:rPr>
                  <a:t>PART B</a:t>
                </a:r>
                <a:endParaRPr lang="en-US" altLang="zh-CN" sz="2200" dirty="0">
                  <a:solidFill>
                    <a:schemeClr val="bg1"/>
                  </a:solidFill>
                  <a:latin typeface="思源黑体 CN Normal" panose="020B0400000000000000" pitchFamily="34" charset="-122"/>
                  <a:ea typeface="思源黑体 CN Normal" panose="020B0400000000000000" pitchFamily="34" charset="-122"/>
                </a:endParaRPr>
              </a:p>
            </p:txBody>
          </p:sp>
        </p:grpSp>
      </p:grpSp>
      <p:grpSp>
        <p:nvGrpSpPr>
          <p:cNvPr id="133" name="组合 132"/>
          <p:cNvGrpSpPr/>
          <p:nvPr/>
        </p:nvGrpSpPr>
        <p:grpSpPr>
          <a:xfrm>
            <a:off x="3029132" y="3746354"/>
            <a:ext cx="624482" cy="1232924"/>
            <a:chOff x="3016432" y="4273159"/>
            <a:chExt cx="624482" cy="1232924"/>
          </a:xfrm>
        </p:grpSpPr>
        <p:cxnSp>
          <p:nvCxnSpPr>
            <p:cNvPr id="102" name="直接连接符 101"/>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28" name="组合 127"/>
            <p:cNvGrpSpPr/>
            <p:nvPr/>
          </p:nvGrpSpPr>
          <p:grpSpPr>
            <a:xfrm>
              <a:off x="3016432" y="4273159"/>
              <a:ext cx="624482" cy="1232924"/>
              <a:chOff x="3016432" y="4273159"/>
              <a:chExt cx="624482" cy="1232924"/>
            </a:xfrm>
          </p:grpSpPr>
          <p:sp>
            <p:nvSpPr>
              <p:cNvPr id="126" name="椭圆 125"/>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椭圆 126"/>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39" name="组合 138"/>
          <p:cNvGrpSpPr/>
          <p:nvPr/>
        </p:nvGrpSpPr>
        <p:grpSpPr>
          <a:xfrm>
            <a:off x="5835282" y="3746354"/>
            <a:ext cx="624482" cy="1232924"/>
            <a:chOff x="3016432" y="4273159"/>
            <a:chExt cx="624482" cy="1232924"/>
          </a:xfrm>
        </p:grpSpPr>
        <p:cxnSp>
          <p:nvCxnSpPr>
            <p:cNvPr id="140" name="直接连接符 139"/>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41" name="组合 140"/>
            <p:cNvGrpSpPr/>
            <p:nvPr/>
          </p:nvGrpSpPr>
          <p:grpSpPr>
            <a:xfrm>
              <a:off x="3016432" y="4273159"/>
              <a:ext cx="624482" cy="1232924"/>
              <a:chOff x="3016432" y="4273159"/>
              <a:chExt cx="624482" cy="1232924"/>
            </a:xfrm>
          </p:grpSpPr>
          <p:sp>
            <p:nvSpPr>
              <p:cNvPr id="142" name="椭圆 141"/>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3" name="椭圆 142"/>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49" name="组合 148"/>
          <p:cNvGrpSpPr/>
          <p:nvPr/>
        </p:nvGrpSpPr>
        <p:grpSpPr>
          <a:xfrm>
            <a:off x="8613381" y="3746354"/>
            <a:ext cx="624482" cy="1232924"/>
            <a:chOff x="3016432" y="4273159"/>
            <a:chExt cx="624482" cy="1232924"/>
          </a:xfrm>
        </p:grpSpPr>
        <p:cxnSp>
          <p:nvCxnSpPr>
            <p:cNvPr id="150" name="直接连接符 149"/>
            <p:cNvCxnSpPr>
              <a:cxnSpLocks/>
            </p:cNvCxnSpPr>
            <p:nvPr/>
          </p:nvCxnSpPr>
          <p:spPr>
            <a:xfrm flipV="1">
              <a:off x="3045450" y="4338681"/>
              <a:ext cx="546312" cy="1127820"/>
            </a:xfrm>
            <a:prstGeom prst="line">
              <a:avLst/>
            </a:prstGeom>
            <a:ln w="9525">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151" name="组合 150"/>
            <p:cNvGrpSpPr/>
            <p:nvPr/>
          </p:nvGrpSpPr>
          <p:grpSpPr>
            <a:xfrm>
              <a:off x="3016432" y="4273159"/>
              <a:ext cx="624482" cy="1232924"/>
              <a:chOff x="3016432" y="4273159"/>
              <a:chExt cx="624482" cy="1232924"/>
            </a:xfrm>
          </p:grpSpPr>
          <p:sp>
            <p:nvSpPr>
              <p:cNvPr id="152" name="椭圆 151"/>
              <p:cNvSpPr/>
              <p:nvPr/>
            </p:nvSpPr>
            <p:spPr>
              <a:xfrm>
                <a:off x="3568914" y="4273159"/>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椭圆 152"/>
              <p:cNvSpPr/>
              <p:nvPr/>
            </p:nvSpPr>
            <p:spPr>
              <a:xfrm>
                <a:off x="3016432" y="5434083"/>
                <a:ext cx="72000" cy="72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59" name="组合 158"/>
          <p:cNvGrpSpPr/>
          <p:nvPr/>
        </p:nvGrpSpPr>
        <p:grpSpPr>
          <a:xfrm>
            <a:off x="6059677" y="3827571"/>
            <a:ext cx="2892585" cy="836635"/>
            <a:chOff x="3212504" y="4255861"/>
            <a:chExt cx="2892585" cy="836635"/>
          </a:xfrm>
        </p:grpSpPr>
        <p:sp>
          <p:nvSpPr>
            <p:cNvPr id="160" name="矩形: 圆角 31"/>
            <p:cNvSpPr/>
            <p:nvPr/>
          </p:nvSpPr>
          <p:spPr>
            <a:xfrm>
              <a:off x="4012419" y="4275889"/>
              <a:ext cx="1292754" cy="352425"/>
            </a:xfrm>
            <a:prstGeom prst="roundRect">
              <a:avLst>
                <a:gd name="adj" fmla="val 50000"/>
              </a:avLst>
            </a:prstGeom>
            <a:solidFill>
              <a:schemeClr val="tx1">
                <a:lumMod val="85000"/>
                <a:lumOff val="1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Arial"/>
                <a:ea typeface="微软雅黑"/>
              </a:endParaRPr>
            </a:p>
          </p:txBody>
        </p:sp>
        <p:grpSp>
          <p:nvGrpSpPr>
            <p:cNvPr id="161" name="组合 160"/>
            <p:cNvGrpSpPr/>
            <p:nvPr/>
          </p:nvGrpSpPr>
          <p:grpSpPr>
            <a:xfrm>
              <a:off x="3212504" y="4255861"/>
              <a:ext cx="2892585" cy="836635"/>
              <a:chOff x="658850" y="4386410"/>
              <a:chExt cx="2892585" cy="836635"/>
            </a:xfrm>
          </p:grpSpPr>
          <p:sp>
            <p:nvSpPr>
              <p:cNvPr id="163" name="TextBox 76"/>
              <p:cNvSpPr txBox="1"/>
              <p:nvPr/>
            </p:nvSpPr>
            <p:spPr>
              <a:xfrm>
                <a:off x="658850" y="4761380"/>
                <a:ext cx="2892585" cy="461665"/>
              </a:xfrm>
              <a:prstGeom prst="rect">
                <a:avLst/>
              </a:prstGeom>
              <a:noFill/>
            </p:spPr>
            <p:txBody>
              <a:bodyPr wrap="square" rtlCol="0">
                <a:spAutoFit/>
              </a:bodyPr>
              <a:lstStyle/>
              <a:p>
                <a:pPr algn="ctr"/>
                <a:r>
                  <a:rPr lang="zh-TW" altLang="en-US" sz="2400" dirty="0" smtClean="0">
                    <a:solidFill>
                      <a:schemeClr val="tx1">
                        <a:lumMod val="85000"/>
                        <a:lumOff val="15000"/>
                      </a:schemeClr>
                    </a:solidFill>
                    <a:latin typeface="华文细黑"/>
                    <a:ea typeface="微软雅黑 Light"/>
                    <a:cs typeface="+mn-ea"/>
                    <a:sym typeface="+mn-lt"/>
                  </a:rPr>
                  <a:t>市場性</a:t>
                </a:r>
                <a:endParaRPr lang="zh-CN" altLang="en-US" sz="2400" dirty="0">
                  <a:solidFill>
                    <a:schemeClr val="tx1">
                      <a:lumMod val="85000"/>
                      <a:lumOff val="15000"/>
                    </a:schemeClr>
                  </a:solidFill>
                  <a:latin typeface="华文细黑"/>
                  <a:ea typeface="微软雅黑 Light"/>
                  <a:cs typeface="+mn-ea"/>
                  <a:sym typeface="+mn-lt"/>
                </a:endParaRPr>
              </a:p>
            </p:txBody>
          </p:sp>
          <p:sp>
            <p:nvSpPr>
              <p:cNvPr id="164" name="矩形 163"/>
              <p:cNvSpPr/>
              <p:nvPr/>
            </p:nvSpPr>
            <p:spPr>
              <a:xfrm>
                <a:off x="973712" y="4386410"/>
                <a:ext cx="2322842" cy="430887"/>
              </a:xfrm>
              <a:prstGeom prst="rect">
                <a:avLst/>
              </a:prstGeom>
              <a:noFill/>
              <a:ln>
                <a:noFill/>
              </a:ln>
            </p:spPr>
            <p:txBody>
              <a:bodyPr wrap="square">
                <a:spAutoFit/>
              </a:bodyPr>
              <a:lstStyle/>
              <a:p>
                <a:pPr algn="ctr"/>
                <a:r>
                  <a:rPr lang="en-US" altLang="zh-CN" sz="2200" dirty="0" smtClean="0">
                    <a:solidFill>
                      <a:schemeClr val="bg1"/>
                    </a:solidFill>
                    <a:latin typeface="思源黑体 CN Normal" panose="020B0400000000000000" pitchFamily="34" charset="-122"/>
                    <a:ea typeface="思源黑体 CN Normal" panose="020B0400000000000000" pitchFamily="34" charset="-122"/>
                  </a:rPr>
                  <a:t>PART C</a:t>
                </a:r>
                <a:endParaRPr lang="en-US" altLang="zh-CN" sz="2200" dirty="0">
                  <a:solidFill>
                    <a:schemeClr val="bg1"/>
                  </a:solidFill>
                  <a:latin typeface="思源黑体 CN Normal" panose="020B0400000000000000" pitchFamily="34" charset="-122"/>
                  <a:ea typeface="思源黑体 CN Normal" panose="020B0400000000000000" pitchFamily="34" charset="-122"/>
                </a:endParaRPr>
              </a:p>
            </p:txBody>
          </p:sp>
        </p:grpSp>
      </p:grpSp>
      <p:grpSp>
        <p:nvGrpSpPr>
          <p:cNvPr id="165" name="组合 164"/>
          <p:cNvGrpSpPr/>
          <p:nvPr/>
        </p:nvGrpSpPr>
        <p:grpSpPr>
          <a:xfrm>
            <a:off x="8885782" y="3837845"/>
            <a:ext cx="2892585" cy="836635"/>
            <a:chOff x="3212504" y="4255861"/>
            <a:chExt cx="2892585" cy="836635"/>
          </a:xfrm>
        </p:grpSpPr>
        <p:sp>
          <p:nvSpPr>
            <p:cNvPr id="166" name="矩形: 圆角 31"/>
            <p:cNvSpPr/>
            <p:nvPr/>
          </p:nvSpPr>
          <p:spPr>
            <a:xfrm>
              <a:off x="4012419" y="4275889"/>
              <a:ext cx="1292754" cy="352425"/>
            </a:xfrm>
            <a:prstGeom prst="roundRect">
              <a:avLst>
                <a:gd name="adj" fmla="val 50000"/>
              </a:avLst>
            </a:prstGeom>
            <a:solidFill>
              <a:schemeClr val="tx1">
                <a:lumMod val="95000"/>
                <a:lumOff val="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smtClean="0">
                <a:ln>
                  <a:noFill/>
                </a:ln>
                <a:solidFill>
                  <a:prstClr val="white"/>
                </a:solidFill>
                <a:effectLst/>
                <a:uLnTx/>
                <a:uFillTx/>
                <a:latin typeface="Arial"/>
                <a:ea typeface="微软雅黑"/>
              </a:endParaRPr>
            </a:p>
          </p:txBody>
        </p:sp>
        <p:grpSp>
          <p:nvGrpSpPr>
            <p:cNvPr id="167" name="组合 166"/>
            <p:cNvGrpSpPr/>
            <p:nvPr/>
          </p:nvGrpSpPr>
          <p:grpSpPr>
            <a:xfrm>
              <a:off x="3212504" y="4255861"/>
              <a:ext cx="2892585" cy="836635"/>
              <a:chOff x="658850" y="4386410"/>
              <a:chExt cx="2892585" cy="836635"/>
            </a:xfrm>
          </p:grpSpPr>
          <p:sp>
            <p:nvSpPr>
              <p:cNvPr id="169" name="TextBox 76"/>
              <p:cNvSpPr txBox="1"/>
              <p:nvPr/>
            </p:nvSpPr>
            <p:spPr>
              <a:xfrm>
                <a:off x="658850" y="4761380"/>
                <a:ext cx="2892585" cy="461665"/>
              </a:xfrm>
              <a:prstGeom prst="rect">
                <a:avLst/>
              </a:prstGeom>
              <a:noFill/>
            </p:spPr>
            <p:txBody>
              <a:bodyPr wrap="square" rtlCol="0">
                <a:spAutoFit/>
              </a:bodyPr>
              <a:lstStyle/>
              <a:p>
                <a:pPr algn="ctr"/>
                <a:r>
                  <a:rPr lang="zh-TW" altLang="en-US" sz="2400" dirty="0" smtClean="0">
                    <a:solidFill>
                      <a:schemeClr val="tx1">
                        <a:lumMod val="85000"/>
                        <a:lumOff val="15000"/>
                      </a:schemeClr>
                    </a:solidFill>
                    <a:latin typeface="华文细黑"/>
                    <a:ea typeface="微软雅黑 Light"/>
                    <a:cs typeface="+mn-ea"/>
                    <a:sym typeface="+mn-lt"/>
                  </a:rPr>
                  <a:t>可行性</a:t>
                </a:r>
                <a:endParaRPr lang="zh-CN" altLang="en-US" sz="2400" dirty="0">
                  <a:solidFill>
                    <a:schemeClr val="tx1">
                      <a:lumMod val="85000"/>
                      <a:lumOff val="15000"/>
                    </a:schemeClr>
                  </a:solidFill>
                  <a:latin typeface="华文细黑"/>
                  <a:ea typeface="微软雅黑 Light"/>
                  <a:cs typeface="+mn-ea"/>
                  <a:sym typeface="+mn-lt"/>
                </a:endParaRPr>
              </a:p>
            </p:txBody>
          </p:sp>
          <p:sp>
            <p:nvSpPr>
              <p:cNvPr id="170" name="矩形 169"/>
              <p:cNvSpPr/>
              <p:nvPr/>
            </p:nvSpPr>
            <p:spPr>
              <a:xfrm>
                <a:off x="973712" y="4386410"/>
                <a:ext cx="2322842" cy="430887"/>
              </a:xfrm>
              <a:prstGeom prst="rect">
                <a:avLst/>
              </a:prstGeom>
              <a:noFill/>
              <a:ln>
                <a:noFill/>
              </a:ln>
            </p:spPr>
            <p:txBody>
              <a:bodyPr wrap="square">
                <a:spAutoFit/>
              </a:bodyPr>
              <a:lstStyle/>
              <a:p>
                <a:pPr algn="ctr"/>
                <a:r>
                  <a:rPr lang="en-US" altLang="zh-CN" sz="2200" dirty="0" smtClean="0">
                    <a:solidFill>
                      <a:schemeClr val="bg1"/>
                    </a:solidFill>
                    <a:latin typeface="思源黑体 CN Normal" panose="020B0400000000000000" pitchFamily="34" charset="-122"/>
                    <a:ea typeface="思源黑体 CN Normal" panose="020B0400000000000000" pitchFamily="34" charset="-122"/>
                  </a:rPr>
                  <a:t>PART D</a:t>
                </a:r>
                <a:endParaRPr lang="en-US" altLang="zh-CN" sz="2200" dirty="0">
                  <a:solidFill>
                    <a:schemeClr val="bg1"/>
                  </a:solidFill>
                  <a:latin typeface="思源黑体 CN Normal" panose="020B0400000000000000" pitchFamily="34" charset="-122"/>
                  <a:ea typeface="思源黑体 CN Normal" panose="020B0400000000000000" pitchFamily="34" charset="-122"/>
                </a:endParaRPr>
              </a:p>
            </p:txBody>
          </p:sp>
        </p:grpSp>
      </p:grpSp>
    </p:spTree>
    <p:extLst>
      <p:ext uri="{BB962C8B-B14F-4D97-AF65-F5344CB8AC3E}">
        <p14:creationId xmlns:p14="http://schemas.microsoft.com/office/powerpoint/2010/main" val="1235912604"/>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a:grpSpLocks noChangeAspect="1"/>
          </p:cNvGrpSpPr>
          <p:nvPr/>
        </p:nvGrpSpPr>
        <p:grpSpPr>
          <a:xfrm>
            <a:off x="1238067" y="3959494"/>
            <a:ext cx="2235186" cy="2274066"/>
            <a:chOff x="5397500" y="5734050"/>
            <a:chExt cx="365125" cy="371476"/>
          </a:xfrm>
          <a:solidFill>
            <a:srgbClr val="1B4367"/>
          </a:solidFill>
        </p:grpSpPr>
        <p:sp>
          <p:nvSpPr>
            <p:cNvPr id="62"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3"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4"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65" name="组合 64"/>
          <p:cNvGrpSpPr/>
          <p:nvPr/>
        </p:nvGrpSpPr>
        <p:grpSpPr>
          <a:xfrm>
            <a:off x="1238067" y="1195036"/>
            <a:ext cx="2235175" cy="2274066"/>
            <a:chOff x="478915" y="4355475"/>
            <a:chExt cx="2158444" cy="2196000"/>
          </a:xfrm>
          <a:solidFill>
            <a:srgbClr val="1B4367"/>
          </a:solidFill>
        </p:grpSpPr>
        <p:grpSp>
          <p:nvGrpSpPr>
            <p:cNvPr id="66" name="组合 65"/>
            <p:cNvGrpSpPr>
              <a:grpSpLocks noChangeAspect="1"/>
            </p:cNvGrpSpPr>
            <p:nvPr/>
          </p:nvGrpSpPr>
          <p:grpSpPr>
            <a:xfrm>
              <a:off x="1795203" y="4733013"/>
              <a:ext cx="366333" cy="576000"/>
              <a:chOff x="2257888" y="5547128"/>
              <a:chExt cx="137373" cy="216000"/>
            </a:xfrm>
            <a:grpFill/>
          </p:grpSpPr>
          <p:sp>
            <p:nvSpPr>
              <p:cNvPr id="71" name="Freeform 69"/>
              <p:cNvSpPr>
                <a:spLocks/>
              </p:cNvSpPr>
              <p:nvPr/>
            </p:nvSpPr>
            <p:spPr bwMode="auto">
              <a:xfrm>
                <a:off x="2257888" y="5547128"/>
                <a:ext cx="137373" cy="140987"/>
              </a:xfrm>
              <a:custGeom>
                <a:avLst/>
                <a:gdLst>
                  <a:gd name="T0" fmla="*/ 57 w 64"/>
                  <a:gd name="T1" fmla="*/ 37 h 66"/>
                  <a:gd name="T2" fmla="*/ 43 w 64"/>
                  <a:gd name="T3" fmla="*/ 12 h 66"/>
                  <a:gd name="T4" fmla="*/ 39 w 64"/>
                  <a:gd name="T5" fmla="*/ 6 h 66"/>
                  <a:gd name="T6" fmla="*/ 25 w 64"/>
                  <a:gd name="T7" fmla="*/ 6 h 66"/>
                  <a:gd name="T8" fmla="*/ 22 w 64"/>
                  <a:gd name="T9" fmla="*/ 12 h 66"/>
                  <a:gd name="T10" fmla="*/ 8 w 64"/>
                  <a:gd name="T11" fmla="*/ 37 h 66"/>
                  <a:gd name="T12" fmla="*/ 4 w 64"/>
                  <a:gd name="T13" fmla="*/ 43 h 66"/>
                  <a:gd name="T14" fmla="*/ 11 w 64"/>
                  <a:gd name="T15" fmla="*/ 55 h 66"/>
                  <a:gd name="T16" fmla="*/ 18 w 64"/>
                  <a:gd name="T17" fmla="*/ 55 h 66"/>
                  <a:gd name="T18" fmla="*/ 19 w 64"/>
                  <a:gd name="T19" fmla="*/ 55 h 66"/>
                  <a:gd name="T20" fmla="*/ 19 w 64"/>
                  <a:gd name="T21" fmla="*/ 66 h 66"/>
                  <a:gd name="T22" fmla="*/ 32 w 64"/>
                  <a:gd name="T23" fmla="*/ 62 h 66"/>
                  <a:gd name="T24" fmla="*/ 32 w 64"/>
                  <a:gd name="T25" fmla="*/ 62 h 66"/>
                  <a:gd name="T26" fmla="*/ 46 w 64"/>
                  <a:gd name="T27" fmla="*/ 66 h 66"/>
                  <a:gd name="T28" fmla="*/ 46 w 64"/>
                  <a:gd name="T29" fmla="*/ 55 h 66"/>
                  <a:gd name="T30" fmla="*/ 46 w 64"/>
                  <a:gd name="T31" fmla="*/ 55 h 66"/>
                  <a:gd name="T32" fmla="*/ 53 w 64"/>
                  <a:gd name="T33" fmla="*/ 55 h 66"/>
                  <a:gd name="T34" fmla="*/ 60 w 64"/>
                  <a:gd name="T35" fmla="*/ 43 h 66"/>
                  <a:gd name="T36" fmla="*/ 57 w 64"/>
                  <a:gd name="T37"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66">
                    <a:moveTo>
                      <a:pt x="57" y="37"/>
                    </a:moveTo>
                    <a:cubicBezTo>
                      <a:pt x="53" y="30"/>
                      <a:pt x="47" y="19"/>
                      <a:pt x="43" y="12"/>
                    </a:cubicBezTo>
                    <a:cubicBezTo>
                      <a:pt x="39" y="6"/>
                      <a:pt x="39" y="6"/>
                      <a:pt x="39" y="6"/>
                    </a:cubicBezTo>
                    <a:cubicBezTo>
                      <a:pt x="35" y="0"/>
                      <a:pt x="29" y="0"/>
                      <a:pt x="25" y="6"/>
                    </a:cubicBezTo>
                    <a:cubicBezTo>
                      <a:pt x="22" y="12"/>
                      <a:pt x="22" y="12"/>
                      <a:pt x="22" y="12"/>
                    </a:cubicBezTo>
                    <a:cubicBezTo>
                      <a:pt x="18" y="19"/>
                      <a:pt x="11" y="30"/>
                      <a:pt x="8" y="37"/>
                    </a:cubicBezTo>
                    <a:cubicBezTo>
                      <a:pt x="4" y="43"/>
                      <a:pt x="4" y="43"/>
                      <a:pt x="4" y="43"/>
                    </a:cubicBezTo>
                    <a:cubicBezTo>
                      <a:pt x="0" y="50"/>
                      <a:pt x="3" y="55"/>
                      <a:pt x="11" y="55"/>
                    </a:cubicBezTo>
                    <a:cubicBezTo>
                      <a:pt x="18" y="55"/>
                      <a:pt x="18" y="55"/>
                      <a:pt x="18" y="55"/>
                    </a:cubicBezTo>
                    <a:cubicBezTo>
                      <a:pt x="19" y="55"/>
                      <a:pt x="19" y="55"/>
                      <a:pt x="19" y="55"/>
                    </a:cubicBezTo>
                    <a:cubicBezTo>
                      <a:pt x="19" y="66"/>
                      <a:pt x="19" y="66"/>
                      <a:pt x="19" y="66"/>
                    </a:cubicBezTo>
                    <a:cubicBezTo>
                      <a:pt x="23" y="63"/>
                      <a:pt x="27" y="62"/>
                      <a:pt x="32" y="62"/>
                    </a:cubicBezTo>
                    <a:cubicBezTo>
                      <a:pt x="32" y="62"/>
                      <a:pt x="32" y="62"/>
                      <a:pt x="32" y="62"/>
                    </a:cubicBezTo>
                    <a:cubicBezTo>
                      <a:pt x="37" y="62"/>
                      <a:pt x="42" y="63"/>
                      <a:pt x="46" y="66"/>
                    </a:cubicBezTo>
                    <a:cubicBezTo>
                      <a:pt x="46" y="55"/>
                      <a:pt x="46" y="55"/>
                      <a:pt x="46" y="55"/>
                    </a:cubicBezTo>
                    <a:cubicBezTo>
                      <a:pt x="46" y="55"/>
                      <a:pt x="46" y="55"/>
                      <a:pt x="46" y="55"/>
                    </a:cubicBezTo>
                    <a:cubicBezTo>
                      <a:pt x="53" y="55"/>
                      <a:pt x="53" y="55"/>
                      <a:pt x="53" y="55"/>
                    </a:cubicBezTo>
                    <a:cubicBezTo>
                      <a:pt x="61" y="55"/>
                      <a:pt x="64" y="49"/>
                      <a:pt x="60" y="43"/>
                    </a:cubicBezTo>
                    <a:lnTo>
                      <a:pt x="57" y="37"/>
                    </a:ln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72" name="Freeform 70"/>
              <p:cNvSpPr>
                <a:spLocks/>
              </p:cNvSpPr>
              <p:nvPr/>
            </p:nvSpPr>
            <p:spPr bwMode="auto">
              <a:xfrm>
                <a:off x="2290424" y="5688115"/>
                <a:ext cx="75013" cy="75013"/>
              </a:xfrm>
              <a:custGeom>
                <a:avLst/>
                <a:gdLst>
                  <a:gd name="T0" fmla="*/ 17 w 35"/>
                  <a:gd name="T1" fmla="*/ 0 h 35"/>
                  <a:gd name="T2" fmla="*/ 17 w 35"/>
                  <a:gd name="T3" fmla="*/ 0 h 35"/>
                  <a:gd name="T4" fmla="*/ 17 w 35"/>
                  <a:gd name="T5" fmla="*/ 0 h 35"/>
                  <a:gd name="T6" fmla="*/ 17 w 35"/>
                  <a:gd name="T7" fmla="*/ 0 h 35"/>
                  <a:gd name="T8" fmla="*/ 17 w 35"/>
                  <a:gd name="T9" fmla="*/ 0 h 35"/>
                  <a:gd name="T10" fmla="*/ 4 w 35"/>
                  <a:gd name="T11" fmla="*/ 6 h 35"/>
                  <a:gd name="T12" fmla="*/ 0 w 35"/>
                  <a:gd name="T13" fmla="*/ 17 h 35"/>
                  <a:gd name="T14" fmla="*/ 0 w 35"/>
                  <a:gd name="T15" fmla="*/ 17 h 35"/>
                  <a:gd name="T16" fmla="*/ 17 w 35"/>
                  <a:gd name="T17" fmla="*/ 35 h 35"/>
                  <a:gd name="T18" fmla="*/ 17 w 35"/>
                  <a:gd name="T19" fmla="*/ 35 h 35"/>
                  <a:gd name="T20" fmla="*/ 35 w 35"/>
                  <a:gd name="T21" fmla="*/ 17 h 35"/>
                  <a:gd name="T22" fmla="*/ 35 w 35"/>
                  <a:gd name="T23" fmla="*/ 17 h 35"/>
                  <a:gd name="T24" fmla="*/ 31 w 35"/>
                  <a:gd name="T25" fmla="*/ 6 h 35"/>
                  <a:gd name="T26" fmla="*/ 17 w 35"/>
                  <a:gd name="T2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35">
                    <a:moveTo>
                      <a:pt x="17" y="0"/>
                    </a:moveTo>
                    <a:cubicBezTo>
                      <a:pt x="17" y="0"/>
                      <a:pt x="17" y="0"/>
                      <a:pt x="17" y="0"/>
                    </a:cubicBezTo>
                    <a:cubicBezTo>
                      <a:pt x="17" y="0"/>
                      <a:pt x="17" y="0"/>
                      <a:pt x="17" y="0"/>
                    </a:cubicBezTo>
                    <a:cubicBezTo>
                      <a:pt x="17" y="0"/>
                      <a:pt x="17" y="0"/>
                      <a:pt x="17" y="0"/>
                    </a:cubicBezTo>
                    <a:cubicBezTo>
                      <a:pt x="17" y="0"/>
                      <a:pt x="17" y="0"/>
                      <a:pt x="17" y="0"/>
                    </a:cubicBezTo>
                    <a:cubicBezTo>
                      <a:pt x="12" y="0"/>
                      <a:pt x="7" y="2"/>
                      <a:pt x="4" y="6"/>
                    </a:cubicBezTo>
                    <a:cubicBezTo>
                      <a:pt x="1" y="9"/>
                      <a:pt x="0" y="13"/>
                      <a:pt x="0" y="17"/>
                    </a:cubicBezTo>
                    <a:cubicBezTo>
                      <a:pt x="0" y="17"/>
                      <a:pt x="0" y="17"/>
                      <a:pt x="0" y="17"/>
                    </a:cubicBezTo>
                    <a:cubicBezTo>
                      <a:pt x="0" y="27"/>
                      <a:pt x="8" y="35"/>
                      <a:pt x="17" y="35"/>
                    </a:cubicBezTo>
                    <a:cubicBezTo>
                      <a:pt x="17" y="35"/>
                      <a:pt x="17" y="35"/>
                      <a:pt x="17" y="35"/>
                    </a:cubicBezTo>
                    <a:cubicBezTo>
                      <a:pt x="27" y="35"/>
                      <a:pt x="35" y="27"/>
                      <a:pt x="35" y="17"/>
                    </a:cubicBezTo>
                    <a:cubicBezTo>
                      <a:pt x="35" y="17"/>
                      <a:pt x="35" y="17"/>
                      <a:pt x="35" y="17"/>
                    </a:cubicBezTo>
                    <a:cubicBezTo>
                      <a:pt x="35" y="13"/>
                      <a:pt x="33" y="9"/>
                      <a:pt x="31" y="6"/>
                    </a:cubicBezTo>
                    <a:cubicBezTo>
                      <a:pt x="27" y="2"/>
                      <a:pt x="23" y="0"/>
                      <a:pt x="17" y="0"/>
                    </a:cubicBez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67" name="组合 66"/>
            <p:cNvGrpSpPr>
              <a:grpSpLocks noChangeAspect="1"/>
            </p:cNvGrpSpPr>
            <p:nvPr/>
          </p:nvGrpSpPr>
          <p:grpSpPr>
            <a:xfrm>
              <a:off x="478915" y="4355475"/>
              <a:ext cx="2158444" cy="2196000"/>
              <a:chOff x="5397500" y="5734050"/>
              <a:chExt cx="365123" cy="371476"/>
            </a:xfrm>
            <a:grpFill/>
          </p:grpSpPr>
          <p:sp>
            <p:nvSpPr>
              <p:cNvPr id="68"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9" name="Freeform 289"/>
              <p:cNvSpPr>
                <a:spLocks noEditPoints="1"/>
              </p:cNvSpPr>
              <p:nvPr/>
            </p:nvSpPr>
            <p:spPr bwMode="auto">
              <a:xfrm>
                <a:off x="5537198"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70"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grpSp>
        <p:nvGrpSpPr>
          <p:cNvPr id="5" name="组合 4"/>
          <p:cNvGrpSpPr/>
          <p:nvPr/>
        </p:nvGrpSpPr>
        <p:grpSpPr>
          <a:xfrm>
            <a:off x="3273266" y="3839422"/>
            <a:ext cx="8568975" cy="2439210"/>
            <a:chOff x="3377107" y="1663120"/>
            <a:chExt cx="8568975" cy="2439210"/>
          </a:xfrm>
        </p:grpSpPr>
        <p:grpSp>
          <p:nvGrpSpPr>
            <p:cNvPr id="40" name="组合 39"/>
            <p:cNvGrpSpPr/>
            <p:nvPr/>
          </p:nvGrpSpPr>
          <p:grpSpPr>
            <a:xfrm>
              <a:off x="3377107" y="2123649"/>
              <a:ext cx="2980177" cy="325374"/>
              <a:chOff x="2940050" y="2132898"/>
              <a:chExt cx="2994025" cy="314202"/>
            </a:xfrm>
          </p:grpSpPr>
          <p:sp>
            <p:nvSpPr>
              <p:cNvPr id="42" name="圆角矩形 41"/>
              <p:cNvSpPr/>
              <p:nvPr/>
            </p:nvSpPr>
            <p:spPr>
              <a:xfrm>
                <a:off x="2940050" y="2132898"/>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圆角矩形 42"/>
              <p:cNvSpPr/>
              <p:nvPr/>
            </p:nvSpPr>
            <p:spPr>
              <a:xfrm>
                <a:off x="2940050" y="2132898"/>
                <a:ext cx="21082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45" name="组合 44"/>
            <p:cNvGrpSpPr/>
            <p:nvPr/>
          </p:nvGrpSpPr>
          <p:grpSpPr>
            <a:xfrm>
              <a:off x="3377107" y="2540210"/>
              <a:ext cx="2980177" cy="325804"/>
              <a:chOff x="2940050" y="2519659"/>
              <a:chExt cx="2994025" cy="314618"/>
            </a:xfrm>
          </p:grpSpPr>
          <p:sp>
            <p:nvSpPr>
              <p:cNvPr id="47" name="圆角矩形 46"/>
              <p:cNvSpPr/>
              <p:nvPr/>
            </p:nvSpPr>
            <p:spPr>
              <a:xfrm>
                <a:off x="2940050" y="2520075"/>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8" name="圆角矩形 47"/>
              <p:cNvSpPr/>
              <p:nvPr/>
            </p:nvSpPr>
            <p:spPr>
              <a:xfrm>
                <a:off x="2940051" y="2519659"/>
                <a:ext cx="8890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79" name="矩形 78"/>
            <p:cNvSpPr/>
            <p:nvPr/>
          </p:nvSpPr>
          <p:spPr>
            <a:xfrm>
              <a:off x="3473240" y="1663120"/>
              <a:ext cx="907927" cy="377020"/>
            </a:xfrm>
            <a:prstGeom prst="rect">
              <a:avLst/>
            </a:prstGeom>
          </p:spPr>
          <p:txBody>
            <a:bodyPr wrap="none" lIns="68573" tIns="34287" rIns="68573" bIns="34287">
              <a:spAutoFit/>
            </a:bodyPr>
            <a:lstStyle/>
            <a:p>
              <a:pPr defTabSz="685800"/>
              <a:r>
                <a:rPr lang="zh-TW" altLang="en-US" sz="20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創新性</a:t>
              </a:r>
              <a:endParaRPr lang="zh-CN" altLang="en-US" sz="20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endParaRPr>
            </a:p>
          </p:txBody>
        </p:sp>
        <p:sp>
          <p:nvSpPr>
            <p:cNvPr id="80" name="矩形 47"/>
            <p:cNvSpPr>
              <a:spLocks noChangeArrowheads="1"/>
            </p:cNvSpPr>
            <p:nvPr/>
          </p:nvSpPr>
          <p:spPr bwMode="auto">
            <a:xfrm>
              <a:off x="3456918" y="2925091"/>
              <a:ext cx="8489164" cy="1177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kumimoji="1" lang="zh-TW" altLang="en-US"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rPr>
                <a:t>市面上並沒有一個具有充足可信度且可供大家分析一個地點的是否適合該使用者的應用，對於租賃或買賣方面的用戶而言，必須自行去各個網站或行政機關查詢資料</a:t>
              </a: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，我們的應用整合多方機關的資料在單一網頁呈現，讓使用者可一次檢閱。</a:t>
              </a:r>
              <a:endParaRPr lang="en-US" altLang="zh-CN"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grpSp>
        <p:nvGrpSpPr>
          <p:cNvPr id="6" name="组合 5"/>
          <p:cNvGrpSpPr/>
          <p:nvPr/>
        </p:nvGrpSpPr>
        <p:grpSpPr>
          <a:xfrm>
            <a:off x="3257645" y="1084940"/>
            <a:ext cx="8574148" cy="2403948"/>
            <a:chOff x="3371934" y="3965837"/>
            <a:chExt cx="8574148" cy="2403948"/>
          </a:xfrm>
        </p:grpSpPr>
        <p:grpSp>
          <p:nvGrpSpPr>
            <p:cNvPr id="49" name="组合 48"/>
            <p:cNvGrpSpPr/>
            <p:nvPr/>
          </p:nvGrpSpPr>
          <p:grpSpPr>
            <a:xfrm>
              <a:off x="3371934" y="4396566"/>
              <a:ext cx="2997631" cy="325374"/>
              <a:chOff x="3244272" y="3971332"/>
              <a:chExt cx="3011560" cy="314202"/>
            </a:xfrm>
          </p:grpSpPr>
          <p:sp>
            <p:nvSpPr>
              <p:cNvPr id="50" name="圆角矩形 49"/>
              <p:cNvSpPr/>
              <p:nvPr/>
            </p:nvSpPr>
            <p:spPr>
              <a:xfrm>
                <a:off x="3261807" y="3971332"/>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51" name="圆角矩形 50"/>
              <p:cNvSpPr/>
              <p:nvPr/>
            </p:nvSpPr>
            <p:spPr>
              <a:xfrm>
                <a:off x="3244272" y="3971332"/>
                <a:ext cx="1201953"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53" name="组合 52"/>
            <p:cNvGrpSpPr/>
            <p:nvPr/>
          </p:nvGrpSpPr>
          <p:grpSpPr>
            <a:xfrm>
              <a:off x="3371939" y="4801767"/>
              <a:ext cx="2994628" cy="325411"/>
              <a:chOff x="3244272" y="4362615"/>
              <a:chExt cx="3008542" cy="314238"/>
            </a:xfrm>
          </p:grpSpPr>
          <p:sp>
            <p:nvSpPr>
              <p:cNvPr id="54" name="圆角矩形 53"/>
              <p:cNvSpPr/>
              <p:nvPr/>
            </p:nvSpPr>
            <p:spPr>
              <a:xfrm>
                <a:off x="3258789" y="4362615"/>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55" name="圆角矩形 54"/>
              <p:cNvSpPr/>
              <p:nvPr/>
            </p:nvSpPr>
            <p:spPr>
              <a:xfrm>
                <a:off x="3244272" y="4362651"/>
                <a:ext cx="21082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sp>
          <p:nvSpPr>
            <p:cNvPr id="81" name="矩形 80"/>
            <p:cNvSpPr/>
            <p:nvPr/>
          </p:nvSpPr>
          <p:spPr>
            <a:xfrm>
              <a:off x="3473240" y="3965837"/>
              <a:ext cx="907927" cy="377020"/>
            </a:xfrm>
            <a:prstGeom prst="rect">
              <a:avLst/>
            </a:prstGeom>
          </p:spPr>
          <p:txBody>
            <a:bodyPr wrap="none" lIns="68573" tIns="34287" rIns="68573" bIns="34287">
              <a:spAutoFit/>
            </a:bodyPr>
            <a:lstStyle/>
            <a:p>
              <a:pPr defTabSz="685800"/>
              <a:r>
                <a:rPr lang="zh-TW" altLang="en-US" sz="2000" b="1"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適</a:t>
              </a:r>
              <a:r>
                <a:rPr lang="zh-TW" altLang="en-US" sz="20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切</a:t>
              </a:r>
              <a:r>
                <a:rPr lang="zh-TW" altLang="en-US" sz="2000" b="1"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性</a:t>
              </a:r>
              <a:endParaRPr lang="zh-CN" altLang="en-US" sz="20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endParaRPr>
            </a:p>
          </p:txBody>
        </p:sp>
        <p:sp>
          <p:nvSpPr>
            <p:cNvPr id="82" name="矩形 47"/>
            <p:cNvSpPr>
              <a:spLocks noChangeArrowheads="1"/>
            </p:cNvSpPr>
            <p:nvPr/>
          </p:nvSpPr>
          <p:spPr bwMode="auto">
            <a:xfrm>
              <a:off x="3456918" y="5192546"/>
              <a:ext cx="8489164" cy="11772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本服務整合土地房屋基本資訊、大眾運輸節點、公共建設分布、日常購物商圈與生活環境評級，將其以疊圖方式以圖形</a:t>
              </a:r>
              <a:r>
                <a:rPr kumimoji="1" lang="zh-TW" altLang="en-US"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rPr>
                <a:t>化呈現。可方便買家做價格或生活品質之綜合評估，針對使用者的需求，做出當地的綜合評價。</a:t>
              </a:r>
              <a:endParaRPr lang="en-US" altLang="zh-CN"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sp>
        <p:nvSpPr>
          <p:cNvPr id="73" name="KSO_Shape"/>
          <p:cNvSpPr>
            <a:spLocks/>
          </p:cNvSpPr>
          <p:nvPr/>
        </p:nvSpPr>
        <p:spPr bwMode="auto">
          <a:xfrm>
            <a:off x="2607668" y="4296147"/>
            <a:ext cx="363431" cy="645143"/>
          </a:xfrm>
          <a:custGeom>
            <a:avLst/>
            <a:gdLst>
              <a:gd name="T0" fmla="*/ 2147483646 w 3056"/>
              <a:gd name="T1" fmla="*/ 2147483646 h 5429"/>
              <a:gd name="T2" fmla="*/ 2147483646 w 3056"/>
              <a:gd name="T3" fmla="*/ 2147483646 h 5429"/>
              <a:gd name="T4" fmla="*/ 2147483646 w 3056"/>
              <a:gd name="T5" fmla="*/ 388832290 h 5429"/>
              <a:gd name="T6" fmla="*/ 2147483646 w 3056"/>
              <a:gd name="T7" fmla="*/ 345615213 h 5429"/>
              <a:gd name="T8" fmla="*/ 2147483646 w 3056"/>
              <a:gd name="T9" fmla="*/ 2147483646 h 5429"/>
              <a:gd name="T10" fmla="*/ 2147483646 w 3056"/>
              <a:gd name="T11" fmla="*/ 2147483646 h 5429"/>
              <a:gd name="T12" fmla="*/ 2147483646 w 3056"/>
              <a:gd name="T13" fmla="*/ 2147483646 h 5429"/>
              <a:gd name="T14" fmla="*/ 2147483646 w 3056"/>
              <a:gd name="T15" fmla="*/ 2147483646 h 5429"/>
              <a:gd name="T16" fmla="*/ 2147483646 w 3056"/>
              <a:gd name="T17" fmla="*/ 2147483646 h 5429"/>
              <a:gd name="T18" fmla="*/ 2147483646 w 3056"/>
              <a:gd name="T19" fmla="*/ 2147483646 h 5429"/>
              <a:gd name="T20" fmla="*/ 475747481 w 3056"/>
              <a:gd name="T21" fmla="*/ 2147483646 h 5429"/>
              <a:gd name="T22" fmla="*/ 432463999 w 3056"/>
              <a:gd name="T23" fmla="*/ 2147483646 h 5429"/>
              <a:gd name="T24" fmla="*/ 2147483646 w 3056"/>
              <a:gd name="T25" fmla="*/ 2147483646 h 5429"/>
              <a:gd name="T26" fmla="*/ 2147483646 w 3056"/>
              <a:gd name="T27" fmla="*/ 2147483646 h 5429"/>
              <a:gd name="T28" fmla="*/ 2147483646 w 3056"/>
              <a:gd name="T29" fmla="*/ 2147483646 h 5429"/>
              <a:gd name="T30" fmla="*/ 2147483646 w 3056"/>
              <a:gd name="T31" fmla="*/ 2147483646 h 5429"/>
              <a:gd name="T32" fmla="*/ 2147483646 w 3056"/>
              <a:gd name="T33" fmla="*/ 2147483646 h 5429"/>
              <a:gd name="T34" fmla="*/ 2147483646 w 3056"/>
              <a:gd name="T35" fmla="*/ 2147483646 h 5429"/>
              <a:gd name="T36" fmla="*/ 2147483646 w 3056"/>
              <a:gd name="T37" fmla="*/ 2147483646 h 5429"/>
              <a:gd name="T38" fmla="*/ 2147483646 w 3056"/>
              <a:gd name="T39" fmla="*/ 2147483646 h 5429"/>
              <a:gd name="T40" fmla="*/ 2147483646 w 3056"/>
              <a:gd name="T41" fmla="*/ 2147483646 h 5429"/>
              <a:gd name="T42" fmla="*/ 2147483646 w 3056"/>
              <a:gd name="T43" fmla="*/ 2147483646 h 5429"/>
              <a:gd name="T44" fmla="*/ 2147483646 w 3056"/>
              <a:gd name="T45" fmla="*/ 2147483646 h 5429"/>
              <a:gd name="T46" fmla="*/ 2147483646 w 3056"/>
              <a:gd name="T47" fmla="*/ 2147483646 h 5429"/>
              <a:gd name="T48" fmla="*/ 2147483646 w 3056"/>
              <a:gd name="T49" fmla="*/ 2147483646 h 5429"/>
              <a:gd name="T50" fmla="*/ 2147483646 w 3056"/>
              <a:gd name="T51" fmla="*/ 2147483646 h 5429"/>
              <a:gd name="T52" fmla="*/ 2147483646 w 3056"/>
              <a:gd name="T53" fmla="*/ 2147483646 h 5429"/>
              <a:gd name="T54" fmla="*/ 2147483646 w 3056"/>
              <a:gd name="T55" fmla="*/ 2147483646 h 5429"/>
              <a:gd name="T56" fmla="*/ 2147483646 w 3056"/>
              <a:gd name="T57" fmla="*/ 2147483646 h 5429"/>
              <a:gd name="T58" fmla="*/ 2147483646 w 3056"/>
              <a:gd name="T59" fmla="*/ 2147483646 h 5429"/>
              <a:gd name="T60" fmla="*/ 2147483646 w 3056"/>
              <a:gd name="T61" fmla="*/ 2147483646 h 5429"/>
              <a:gd name="T62" fmla="*/ 2147483646 w 3056"/>
              <a:gd name="T63" fmla="*/ 2147483646 h 5429"/>
              <a:gd name="T64" fmla="*/ 2147483646 w 3056"/>
              <a:gd name="T65" fmla="*/ 2147483646 h 5429"/>
              <a:gd name="T66" fmla="*/ 2147483646 w 3056"/>
              <a:gd name="T67" fmla="*/ 2147483646 h 5429"/>
              <a:gd name="T68" fmla="*/ 2147483646 w 3056"/>
              <a:gd name="T69" fmla="*/ 2147483646 h 5429"/>
              <a:gd name="T70" fmla="*/ 2147483646 w 3056"/>
              <a:gd name="T71" fmla="*/ 2147483646 h 5429"/>
              <a:gd name="T72" fmla="*/ 2147483646 w 3056"/>
              <a:gd name="T73" fmla="*/ 2147483646 h 5429"/>
              <a:gd name="T74" fmla="*/ 2147483646 w 3056"/>
              <a:gd name="T75" fmla="*/ 2147483646 h 5429"/>
              <a:gd name="T76" fmla="*/ 2147483646 w 3056"/>
              <a:gd name="T77" fmla="*/ 2147483646 h 5429"/>
              <a:gd name="T78" fmla="*/ 2147483646 w 3056"/>
              <a:gd name="T79" fmla="*/ 2147483646 h 5429"/>
              <a:gd name="T80" fmla="*/ 2147483646 w 3056"/>
              <a:gd name="T81" fmla="*/ 2147483646 h 5429"/>
              <a:gd name="T82" fmla="*/ 2147483646 w 3056"/>
              <a:gd name="T83" fmla="*/ 2147483646 h 5429"/>
              <a:gd name="T84" fmla="*/ 2147483646 w 3056"/>
              <a:gd name="T85" fmla="*/ 2147483646 h 5429"/>
              <a:gd name="T86" fmla="*/ 2147483646 w 3056"/>
              <a:gd name="T87" fmla="*/ 2147483646 h 5429"/>
              <a:gd name="T88" fmla="*/ 2147483646 w 3056"/>
              <a:gd name="T89" fmla="*/ 2147483646 h 5429"/>
              <a:gd name="T90" fmla="*/ 2147483646 w 3056"/>
              <a:gd name="T91" fmla="*/ 2147483646 h 5429"/>
              <a:gd name="T92" fmla="*/ 2147483646 w 3056"/>
              <a:gd name="T93" fmla="*/ 2147483646 h 5429"/>
              <a:gd name="T94" fmla="*/ 2147483646 w 3056"/>
              <a:gd name="T95" fmla="*/ 2147483646 h 5429"/>
              <a:gd name="T96" fmla="*/ 2147483646 w 3056"/>
              <a:gd name="T97" fmla="*/ 2147483646 h 5429"/>
              <a:gd name="T98" fmla="*/ 2147483646 w 3056"/>
              <a:gd name="T99" fmla="*/ 2147483646 h 5429"/>
              <a:gd name="T100" fmla="*/ 2147483646 w 3056"/>
              <a:gd name="T101" fmla="*/ 2147483646 h 5429"/>
              <a:gd name="T102" fmla="*/ 2147483646 w 3056"/>
              <a:gd name="T103" fmla="*/ 2147483646 h 5429"/>
              <a:gd name="T104" fmla="*/ 2147483646 w 3056"/>
              <a:gd name="T105" fmla="*/ 2147483646 h 5429"/>
              <a:gd name="T106" fmla="*/ 2147483646 w 3056"/>
              <a:gd name="T107" fmla="*/ 2147483646 h 5429"/>
              <a:gd name="T108" fmla="*/ 2147483646 w 3056"/>
              <a:gd name="T109" fmla="*/ 2147483646 h 5429"/>
              <a:gd name="T110" fmla="*/ 2147483646 w 3056"/>
              <a:gd name="T111" fmla="*/ 2147483646 h 5429"/>
              <a:gd name="T112" fmla="*/ 2147483646 w 3056"/>
              <a:gd name="T113" fmla="*/ 2147483646 h 5429"/>
              <a:gd name="T114" fmla="*/ 2147483646 w 3056"/>
              <a:gd name="T115" fmla="*/ 2147483646 h 5429"/>
              <a:gd name="T116" fmla="*/ 2147483646 w 3056"/>
              <a:gd name="T117" fmla="*/ 2147483646 h 5429"/>
              <a:gd name="T118" fmla="*/ 2147483646 w 3056"/>
              <a:gd name="T119" fmla="*/ 2147483646 h 5429"/>
              <a:gd name="T120" fmla="*/ 2147483646 w 3056"/>
              <a:gd name="T121" fmla="*/ 2147483646 h 5429"/>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3056" h="5429">
                <a:moveTo>
                  <a:pt x="2609" y="448"/>
                </a:moveTo>
                <a:lnTo>
                  <a:pt x="2609" y="448"/>
                </a:lnTo>
                <a:lnTo>
                  <a:pt x="2575" y="415"/>
                </a:lnTo>
                <a:lnTo>
                  <a:pt x="2538" y="383"/>
                </a:lnTo>
                <a:lnTo>
                  <a:pt x="2503" y="352"/>
                </a:lnTo>
                <a:lnTo>
                  <a:pt x="2465" y="322"/>
                </a:lnTo>
                <a:lnTo>
                  <a:pt x="2426" y="293"/>
                </a:lnTo>
                <a:lnTo>
                  <a:pt x="2388" y="265"/>
                </a:lnTo>
                <a:lnTo>
                  <a:pt x="2348" y="239"/>
                </a:lnTo>
                <a:lnTo>
                  <a:pt x="2307" y="213"/>
                </a:lnTo>
                <a:lnTo>
                  <a:pt x="2266" y="190"/>
                </a:lnTo>
                <a:lnTo>
                  <a:pt x="2224" y="168"/>
                </a:lnTo>
                <a:lnTo>
                  <a:pt x="2182" y="146"/>
                </a:lnTo>
                <a:lnTo>
                  <a:pt x="2138" y="127"/>
                </a:lnTo>
                <a:lnTo>
                  <a:pt x="2095" y="108"/>
                </a:lnTo>
                <a:lnTo>
                  <a:pt x="2049" y="91"/>
                </a:lnTo>
                <a:lnTo>
                  <a:pt x="2005" y="75"/>
                </a:lnTo>
                <a:lnTo>
                  <a:pt x="1960" y="61"/>
                </a:lnTo>
                <a:lnTo>
                  <a:pt x="1907" y="46"/>
                </a:lnTo>
                <a:lnTo>
                  <a:pt x="1853" y="34"/>
                </a:lnTo>
                <a:lnTo>
                  <a:pt x="1800" y="24"/>
                </a:lnTo>
                <a:lnTo>
                  <a:pt x="1746" y="15"/>
                </a:lnTo>
                <a:lnTo>
                  <a:pt x="1692" y="9"/>
                </a:lnTo>
                <a:lnTo>
                  <a:pt x="1638" y="3"/>
                </a:lnTo>
                <a:lnTo>
                  <a:pt x="1582" y="1"/>
                </a:lnTo>
                <a:lnTo>
                  <a:pt x="1527" y="0"/>
                </a:lnTo>
                <a:lnTo>
                  <a:pt x="1490" y="0"/>
                </a:lnTo>
                <a:lnTo>
                  <a:pt x="1451" y="2"/>
                </a:lnTo>
                <a:lnTo>
                  <a:pt x="1413" y="4"/>
                </a:lnTo>
                <a:lnTo>
                  <a:pt x="1376" y="8"/>
                </a:lnTo>
                <a:lnTo>
                  <a:pt x="1338" y="11"/>
                </a:lnTo>
                <a:lnTo>
                  <a:pt x="1302" y="17"/>
                </a:lnTo>
                <a:lnTo>
                  <a:pt x="1264" y="22"/>
                </a:lnTo>
                <a:lnTo>
                  <a:pt x="1227" y="29"/>
                </a:lnTo>
                <a:lnTo>
                  <a:pt x="1191" y="36"/>
                </a:lnTo>
                <a:lnTo>
                  <a:pt x="1154" y="45"/>
                </a:lnTo>
                <a:lnTo>
                  <a:pt x="1118" y="55"/>
                </a:lnTo>
                <a:lnTo>
                  <a:pt x="1083" y="65"/>
                </a:lnTo>
                <a:lnTo>
                  <a:pt x="1047" y="76"/>
                </a:lnTo>
                <a:lnTo>
                  <a:pt x="1012" y="88"/>
                </a:lnTo>
                <a:lnTo>
                  <a:pt x="977" y="102"/>
                </a:lnTo>
                <a:lnTo>
                  <a:pt x="942" y="115"/>
                </a:lnTo>
                <a:lnTo>
                  <a:pt x="909" y="130"/>
                </a:lnTo>
                <a:lnTo>
                  <a:pt x="875" y="146"/>
                </a:lnTo>
                <a:lnTo>
                  <a:pt x="841" y="161"/>
                </a:lnTo>
                <a:lnTo>
                  <a:pt x="808" y="179"/>
                </a:lnTo>
                <a:lnTo>
                  <a:pt x="775" y="197"/>
                </a:lnTo>
                <a:lnTo>
                  <a:pt x="743" y="216"/>
                </a:lnTo>
                <a:lnTo>
                  <a:pt x="712" y="235"/>
                </a:lnTo>
                <a:lnTo>
                  <a:pt x="680" y="255"/>
                </a:lnTo>
                <a:lnTo>
                  <a:pt x="649" y="277"/>
                </a:lnTo>
                <a:lnTo>
                  <a:pt x="619" y="300"/>
                </a:lnTo>
                <a:lnTo>
                  <a:pt x="589" y="322"/>
                </a:lnTo>
                <a:lnTo>
                  <a:pt x="559" y="345"/>
                </a:lnTo>
                <a:lnTo>
                  <a:pt x="531" y="370"/>
                </a:lnTo>
                <a:lnTo>
                  <a:pt x="502" y="395"/>
                </a:lnTo>
                <a:lnTo>
                  <a:pt x="474" y="421"/>
                </a:lnTo>
                <a:lnTo>
                  <a:pt x="447" y="448"/>
                </a:lnTo>
                <a:lnTo>
                  <a:pt x="420" y="475"/>
                </a:lnTo>
                <a:lnTo>
                  <a:pt x="395" y="503"/>
                </a:lnTo>
                <a:lnTo>
                  <a:pt x="369" y="531"/>
                </a:lnTo>
                <a:lnTo>
                  <a:pt x="345" y="561"/>
                </a:lnTo>
                <a:lnTo>
                  <a:pt x="322" y="589"/>
                </a:lnTo>
                <a:lnTo>
                  <a:pt x="298" y="619"/>
                </a:lnTo>
                <a:lnTo>
                  <a:pt x="276" y="650"/>
                </a:lnTo>
                <a:lnTo>
                  <a:pt x="255" y="681"/>
                </a:lnTo>
                <a:lnTo>
                  <a:pt x="235" y="712"/>
                </a:lnTo>
                <a:lnTo>
                  <a:pt x="215" y="744"/>
                </a:lnTo>
                <a:lnTo>
                  <a:pt x="197" y="776"/>
                </a:lnTo>
                <a:lnTo>
                  <a:pt x="179" y="808"/>
                </a:lnTo>
                <a:lnTo>
                  <a:pt x="161" y="841"/>
                </a:lnTo>
                <a:lnTo>
                  <a:pt x="145" y="875"/>
                </a:lnTo>
                <a:lnTo>
                  <a:pt x="129" y="909"/>
                </a:lnTo>
                <a:lnTo>
                  <a:pt x="115" y="943"/>
                </a:lnTo>
                <a:lnTo>
                  <a:pt x="101" y="977"/>
                </a:lnTo>
                <a:lnTo>
                  <a:pt x="88" y="1012"/>
                </a:lnTo>
                <a:lnTo>
                  <a:pt x="76" y="1047"/>
                </a:lnTo>
                <a:lnTo>
                  <a:pt x="65" y="1082"/>
                </a:lnTo>
                <a:lnTo>
                  <a:pt x="55" y="1118"/>
                </a:lnTo>
                <a:lnTo>
                  <a:pt x="45" y="1154"/>
                </a:lnTo>
                <a:lnTo>
                  <a:pt x="36" y="1191"/>
                </a:lnTo>
                <a:lnTo>
                  <a:pt x="28" y="1227"/>
                </a:lnTo>
                <a:lnTo>
                  <a:pt x="22" y="1264"/>
                </a:lnTo>
                <a:lnTo>
                  <a:pt x="16" y="1301"/>
                </a:lnTo>
                <a:lnTo>
                  <a:pt x="11" y="1338"/>
                </a:lnTo>
                <a:lnTo>
                  <a:pt x="7" y="1376"/>
                </a:lnTo>
                <a:lnTo>
                  <a:pt x="4" y="1413"/>
                </a:lnTo>
                <a:lnTo>
                  <a:pt x="2" y="1452"/>
                </a:lnTo>
                <a:lnTo>
                  <a:pt x="0" y="1489"/>
                </a:lnTo>
                <a:lnTo>
                  <a:pt x="0" y="1527"/>
                </a:lnTo>
                <a:lnTo>
                  <a:pt x="6" y="1667"/>
                </a:lnTo>
                <a:lnTo>
                  <a:pt x="10" y="1707"/>
                </a:lnTo>
                <a:lnTo>
                  <a:pt x="15" y="1746"/>
                </a:lnTo>
                <a:lnTo>
                  <a:pt x="22" y="1785"/>
                </a:lnTo>
                <a:lnTo>
                  <a:pt x="28" y="1823"/>
                </a:lnTo>
                <a:lnTo>
                  <a:pt x="36" y="1862"/>
                </a:lnTo>
                <a:lnTo>
                  <a:pt x="45" y="1900"/>
                </a:lnTo>
                <a:lnTo>
                  <a:pt x="55" y="1937"/>
                </a:lnTo>
                <a:lnTo>
                  <a:pt x="66" y="1975"/>
                </a:lnTo>
                <a:lnTo>
                  <a:pt x="78" y="2012"/>
                </a:lnTo>
                <a:lnTo>
                  <a:pt x="92" y="2049"/>
                </a:lnTo>
                <a:lnTo>
                  <a:pt x="105" y="2085"/>
                </a:lnTo>
                <a:lnTo>
                  <a:pt x="119" y="2122"/>
                </a:lnTo>
                <a:lnTo>
                  <a:pt x="136" y="2157"/>
                </a:lnTo>
                <a:lnTo>
                  <a:pt x="152" y="2193"/>
                </a:lnTo>
                <a:lnTo>
                  <a:pt x="170" y="2228"/>
                </a:lnTo>
                <a:lnTo>
                  <a:pt x="189" y="2262"/>
                </a:lnTo>
                <a:lnTo>
                  <a:pt x="195" y="2277"/>
                </a:lnTo>
                <a:lnTo>
                  <a:pt x="213" y="2312"/>
                </a:lnTo>
                <a:lnTo>
                  <a:pt x="242" y="2366"/>
                </a:lnTo>
                <a:lnTo>
                  <a:pt x="278" y="2439"/>
                </a:lnTo>
                <a:lnTo>
                  <a:pt x="323" y="2528"/>
                </a:lnTo>
                <a:lnTo>
                  <a:pt x="371" y="2631"/>
                </a:lnTo>
                <a:lnTo>
                  <a:pt x="422" y="2743"/>
                </a:lnTo>
                <a:lnTo>
                  <a:pt x="450" y="2804"/>
                </a:lnTo>
                <a:lnTo>
                  <a:pt x="476" y="2867"/>
                </a:lnTo>
                <a:lnTo>
                  <a:pt x="503" y="2931"/>
                </a:lnTo>
                <a:lnTo>
                  <a:pt x="530" y="2998"/>
                </a:lnTo>
                <a:lnTo>
                  <a:pt x="556" y="3065"/>
                </a:lnTo>
                <a:lnTo>
                  <a:pt x="582" y="3134"/>
                </a:lnTo>
                <a:lnTo>
                  <a:pt x="607" y="3202"/>
                </a:lnTo>
                <a:lnTo>
                  <a:pt x="630" y="3273"/>
                </a:lnTo>
                <a:lnTo>
                  <a:pt x="653" y="3343"/>
                </a:lnTo>
                <a:lnTo>
                  <a:pt x="674" y="3413"/>
                </a:lnTo>
                <a:lnTo>
                  <a:pt x="693" y="3483"/>
                </a:lnTo>
                <a:lnTo>
                  <a:pt x="711" y="3553"/>
                </a:lnTo>
                <a:lnTo>
                  <a:pt x="726" y="3621"/>
                </a:lnTo>
                <a:lnTo>
                  <a:pt x="739" y="3690"/>
                </a:lnTo>
                <a:lnTo>
                  <a:pt x="750" y="3756"/>
                </a:lnTo>
                <a:lnTo>
                  <a:pt x="754" y="3788"/>
                </a:lnTo>
                <a:lnTo>
                  <a:pt x="757" y="3822"/>
                </a:lnTo>
                <a:lnTo>
                  <a:pt x="760" y="3854"/>
                </a:lnTo>
                <a:lnTo>
                  <a:pt x="762" y="3885"/>
                </a:lnTo>
                <a:lnTo>
                  <a:pt x="763" y="3915"/>
                </a:lnTo>
                <a:lnTo>
                  <a:pt x="764" y="3946"/>
                </a:lnTo>
                <a:lnTo>
                  <a:pt x="783" y="4137"/>
                </a:lnTo>
                <a:lnTo>
                  <a:pt x="789" y="4160"/>
                </a:lnTo>
                <a:lnTo>
                  <a:pt x="796" y="4181"/>
                </a:lnTo>
                <a:lnTo>
                  <a:pt x="804" y="4202"/>
                </a:lnTo>
                <a:lnTo>
                  <a:pt x="813" y="4220"/>
                </a:lnTo>
                <a:lnTo>
                  <a:pt x="823" y="4237"/>
                </a:lnTo>
                <a:lnTo>
                  <a:pt x="833" y="4253"/>
                </a:lnTo>
                <a:lnTo>
                  <a:pt x="844" y="4267"/>
                </a:lnTo>
                <a:lnTo>
                  <a:pt x="855" y="4280"/>
                </a:lnTo>
                <a:lnTo>
                  <a:pt x="867" y="4291"/>
                </a:lnTo>
                <a:lnTo>
                  <a:pt x="880" y="4301"/>
                </a:lnTo>
                <a:lnTo>
                  <a:pt x="895" y="4309"/>
                </a:lnTo>
                <a:lnTo>
                  <a:pt x="909" y="4316"/>
                </a:lnTo>
                <a:lnTo>
                  <a:pt x="924" y="4321"/>
                </a:lnTo>
                <a:lnTo>
                  <a:pt x="941" y="4325"/>
                </a:lnTo>
                <a:lnTo>
                  <a:pt x="959" y="4328"/>
                </a:lnTo>
                <a:lnTo>
                  <a:pt x="976" y="4328"/>
                </a:lnTo>
                <a:lnTo>
                  <a:pt x="2079" y="4328"/>
                </a:lnTo>
                <a:lnTo>
                  <a:pt x="2097" y="4328"/>
                </a:lnTo>
                <a:lnTo>
                  <a:pt x="2114" y="4325"/>
                </a:lnTo>
                <a:lnTo>
                  <a:pt x="2130" y="4321"/>
                </a:lnTo>
                <a:lnTo>
                  <a:pt x="2145" y="4316"/>
                </a:lnTo>
                <a:lnTo>
                  <a:pt x="2161" y="4309"/>
                </a:lnTo>
                <a:lnTo>
                  <a:pt x="2174" y="4301"/>
                </a:lnTo>
                <a:lnTo>
                  <a:pt x="2187" y="4291"/>
                </a:lnTo>
                <a:lnTo>
                  <a:pt x="2201" y="4280"/>
                </a:lnTo>
                <a:lnTo>
                  <a:pt x="2212" y="4267"/>
                </a:lnTo>
                <a:lnTo>
                  <a:pt x="2223" y="4253"/>
                </a:lnTo>
                <a:lnTo>
                  <a:pt x="2233" y="4237"/>
                </a:lnTo>
                <a:lnTo>
                  <a:pt x="2243" y="4220"/>
                </a:lnTo>
                <a:lnTo>
                  <a:pt x="2251" y="4202"/>
                </a:lnTo>
                <a:lnTo>
                  <a:pt x="2259" y="4181"/>
                </a:lnTo>
                <a:lnTo>
                  <a:pt x="2266" y="4160"/>
                </a:lnTo>
                <a:lnTo>
                  <a:pt x="2272" y="4137"/>
                </a:lnTo>
                <a:lnTo>
                  <a:pt x="2291" y="3946"/>
                </a:lnTo>
                <a:lnTo>
                  <a:pt x="2293" y="3915"/>
                </a:lnTo>
                <a:lnTo>
                  <a:pt x="2294" y="3885"/>
                </a:lnTo>
                <a:lnTo>
                  <a:pt x="2295" y="3854"/>
                </a:lnTo>
                <a:lnTo>
                  <a:pt x="2298" y="3822"/>
                </a:lnTo>
                <a:lnTo>
                  <a:pt x="2301" y="3788"/>
                </a:lnTo>
                <a:lnTo>
                  <a:pt x="2306" y="3756"/>
                </a:lnTo>
                <a:lnTo>
                  <a:pt x="2316" y="3690"/>
                </a:lnTo>
                <a:lnTo>
                  <a:pt x="2329" y="3621"/>
                </a:lnTo>
                <a:lnTo>
                  <a:pt x="2345" y="3553"/>
                </a:lnTo>
                <a:lnTo>
                  <a:pt x="2362" y="3483"/>
                </a:lnTo>
                <a:lnTo>
                  <a:pt x="2381" y="3413"/>
                </a:lnTo>
                <a:lnTo>
                  <a:pt x="2402" y="3343"/>
                </a:lnTo>
                <a:lnTo>
                  <a:pt x="2425" y="3273"/>
                </a:lnTo>
                <a:lnTo>
                  <a:pt x="2449" y="3202"/>
                </a:lnTo>
                <a:lnTo>
                  <a:pt x="2474" y="3134"/>
                </a:lnTo>
                <a:lnTo>
                  <a:pt x="2499" y="3065"/>
                </a:lnTo>
                <a:lnTo>
                  <a:pt x="2526" y="2998"/>
                </a:lnTo>
                <a:lnTo>
                  <a:pt x="2552" y="2931"/>
                </a:lnTo>
                <a:lnTo>
                  <a:pt x="2579" y="2867"/>
                </a:lnTo>
                <a:lnTo>
                  <a:pt x="2607" y="2804"/>
                </a:lnTo>
                <a:lnTo>
                  <a:pt x="2633" y="2743"/>
                </a:lnTo>
                <a:lnTo>
                  <a:pt x="2685" y="2631"/>
                </a:lnTo>
                <a:lnTo>
                  <a:pt x="2735" y="2528"/>
                </a:lnTo>
                <a:lnTo>
                  <a:pt x="2778" y="2439"/>
                </a:lnTo>
                <a:lnTo>
                  <a:pt x="2816" y="2366"/>
                </a:lnTo>
                <a:lnTo>
                  <a:pt x="2846" y="2312"/>
                </a:lnTo>
                <a:lnTo>
                  <a:pt x="2872" y="2262"/>
                </a:lnTo>
                <a:lnTo>
                  <a:pt x="2890" y="2228"/>
                </a:lnTo>
                <a:lnTo>
                  <a:pt x="2906" y="2193"/>
                </a:lnTo>
                <a:lnTo>
                  <a:pt x="2923" y="2157"/>
                </a:lnTo>
                <a:lnTo>
                  <a:pt x="2937" y="2122"/>
                </a:lnTo>
                <a:lnTo>
                  <a:pt x="2952" y="2085"/>
                </a:lnTo>
                <a:lnTo>
                  <a:pt x="2965" y="2049"/>
                </a:lnTo>
                <a:lnTo>
                  <a:pt x="2978" y="2012"/>
                </a:lnTo>
                <a:lnTo>
                  <a:pt x="2989" y="1975"/>
                </a:lnTo>
                <a:lnTo>
                  <a:pt x="3000" y="1937"/>
                </a:lnTo>
                <a:lnTo>
                  <a:pt x="3010" y="1900"/>
                </a:lnTo>
                <a:lnTo>
                  <a:pt x="3019" y="1862"/>
                </a:lnTo>
                <a:lnTo>
                  <a:pt x="3027" y="1823"/>
                </a:lnTo>
                <a:lnTo>
                  <a:pt x="3034" y="1785"/>
                </a:lnTo>
                <a:lnTo>
                  <a:pt x="3040" y="1746"/>
                </a:lnTo>
                <a:lnTo>
                  <a:pt x="3045" y="1707"/>
                </a:lnTo>
                <a:lnTo>
                  <a:pt x="3049" y="1667"/>
                </a:lnTo>
                <a:lnTo>
                  <a:pt x="3056" y="1527"/>
                </a:lnTo>
                <a:lnTo>
                  <a:pt x="3055" y="1489"/>
                </a:lnTo>
                <a:lnTo>
                  <a:pt x="3054" y="1452"/>
                </a:lnTo>
                <a:lnTo>
                  <a:pt x="3051" y="1413"/>
                </a:lnTo>
                <a:lnTo>
                  <a:pt x="3048" y="1376"/>
                </a:lnTo>
                <a:lnTo>
                  <a:pt x="3044" y="1338"/>
                </a:lnTo>
                <a:lnTo>
                  <a:pt x="3039" y="1301"/>
                </a:lnTo>
                <a:lnTo>
                  <a:pt x="3034" y="1264"/>
                </a:lnTo>
                <a:lnTo>
                  <a:pt x="3026" y="1227"/>
                </a:lnTo>
                <a:lnTo>
                  <a:pt x="3018" y="1191"/>
                </a:lnTo>
                <a:lnTo>
                  <a:pt x="3010" y="1154"/>
                </a:lnTo>
                <a:lnTo>
                  <a:pt x="3000" y="1118"/>
                </a:lnTo>
                <a:lnTo>
                  <a:pt x="2990" y="1082"/>
                </a:lnTo>
                <a:lnTo>
                  <a:pt x="2979" y="1047"/>
                </a:lnTo>
                <a:lnTo>
                  <a:pt x="2967" y="1012"/>
                </a:lnTo>
                <a:lnTo>
                  <a:pt x="2954" y="977"/>
                </a:lnTo>
                <a:lnTo>
                  <a:pt x="2941" y="943"/>
                </a:lnTo>
                <a:lnTo>
                  <a:pt x="2925" y="909"/>
                </a:lnTo>
                <a:lnTo>
                  <a:pt x="2910" y="875"/>
                </a:lnTo>
                <a:lnTo>
                  <a:pt x="2894" y="841"/>
                </a:lnTo>
                <a:lnTo>
                  <a:pt x="2877" y="808"/>
                </a:lnTo>
                <a:lnTo>
                  <a:pt x="2859" y="776"/>
                </a:lnTo>
                <a:lnTo>
                  <a:pt x="2840" y="744"/>
                </a:lnTo>
                <a:lnTo>
                  <a:pt x="2820" y="712"/>
                </a:lnTo>
                <a:lnTo>
                  <a:pt x="2800" y="681"/>
                </a:lnTo>
                <a:lnTo>
                  <a:pt x="2779" y="650"/>
                </a:lnTo>
                <a:lnTo>
                  <a:pt x="2757" y="619"/>
                </a:lnTo>
                <a:lnTo>
                  <a:pt x="2734" y="589"/>
                </a:lnTo>
                <a:lnTo>
                  <a:pt x="2711" y="561"/>
                </a:lnTo>
                <a:lnTo>
                  <a:pt x="2686" y="531"/>
                </a:lnTo>
                <a:lnTo>
                  <a:pt x="2661" y="503"/>
                </a:lnTo>
                <a:lnTo>
                  <a:pt x="2635" y="475"/>
                </a:lnTo>
                <a:lnTo>
                  <a:pt x="2609" y="448"/>
                </a:lnTo>
                <a:close/>
                <a:moveTo>
                  <a:pt x="2661" y="1641"/>
                </a:moveTo>
                <a:lnTo>
                  <a:pt x="2661" y="1641"/>
                </a:lnTo>
                <a:lnTo>
                  <a:pt x="2658" y="1669"/>
                </a:lnTo>
                <a:lnTo>
                  <a:pt x="2654" y="1697"/>
                </a:lnTo>
                <a:lnTo>
                  <a:pt x="2650" y="1725"/>
                </a:lnTo>
                <a:lnTo>
                  <a:pt x="2644" y="1753"/>
                </a:lnTo>
                <a:lnTo>
                  <a:pt x="2639" y="1781"/>
                </a:lnTo>
                <a:lnTo>
                  <a:pt x="2632" y="1809"/>
                </a:lnTo>
                <a:lnTo>
                  <a:pt x="2624" y="1837"/>
                </a:lnTo>
                <a:lnTo>
                  <a:pt x="2617" y="1863"/>
                </a:lnTo>
                <a:lnTo>
                  <a:pt x="2608" y="1891"/>
                </a:lnTo>
                <a:lnTo>
                  <a:pt x="2599" y="1918"/>
                </a:lnTo>
                <a:lnTo>
                  <a:pt x="2589" y="1945"/>
                </a:lnTo>
                <a:lnTo>
                  <a:pt x="2579" y="1972"/>
                </a:lnTo>
                <a:lnTo>
                  <a:pt x="2567" y="1998"/>
                </a:lnTo>
                <a:lnTo>
                  <a:pt x="2556" y="2025"/>
                </a:lnTo>
                <a:lnTo>
                  <a:pt x="2543" y="2051"/>
                </a:lnTo>
                <a:lnTo>
                  <a:pt x="2529" y="2078"/>
                </a:lnTo>
                <a:lnTo>
                  <a:pt x="2485" y="2158"/>
                </a:lnTo>
                <a:lnTo>
                  <a:pt x="2450" y="2227"/>
                </a:lnTo>
                <a:lnTo>
                  <a:pt x="2408" y="2311"/>
                </a:lnTo>
                <a:lnTo>
                  <a:pt x="2359" y="2409"/>
                </a:lnTo>
                <a:lnTo>
                  <a:pt x="2307" y="2519"/>
                </a:lnTo>
                <a:lnTo>
                  <a:pt x="2253" y="2641"/>
                </a:lnTo>
                <a:lnTo>
                  <a:pt x="2225" y="2705"/>
                </a:lnTo>
                <a:lnTo>
                  <a:pt x="2197" y="2771"/>
                </a:lnTo>
                <a:lnTo>
                  <a:pt x="2170" y="2838"/>
                </a:lnTo>
                <a:lnTo>
                  <a:pt x="2142" y="2908"/>
                </a:lnTo>
                <a:lnTo>
                  <a:pt x="2116" y="2979"/>
                </a:lnTo>
                <a:lnTo>
                  <a:pt x="2090" y="3051"/>
                </a:lnTo>
                <a:lnTo>
                  <a:pt x="2065" y="3124"/>
                </a:lnTo>
                <a:lnTo>
                  <a:pt x="2040" y="3198"/>
                </a:lnTo>
                <a:lnTo>
                  <a:pt x="2018" y="3272"/>
                </a:lnTo>
                <a:lnTo>
                  <a:pt x="1996" y="3346"/>
                </a:lnTo>
                <a:lnTo>
                  <a:pt x="1977" y="3420"/>
                </a:lnTo>
                <a:lnTo>
                  <a:pt x="1960" y="3494"/>
                </a:lnTo>
                <a:lnTo>
                  <a:pt x="1944" y="3568"/>
                </a:lnTo>
                <a:lnTo>
                  <a:pt x="1930" y="3641"/>
                </a:lnTo>
                <a:lnTo>
                  <a:pt x="1919" y="3714"/>
                </a:lnTo>
                <a:lnTo>
                  <a:pt x="1911" y="3785"/>
                </a:lnTo>
                <a:lnTo>
                  <a:pt x="1908" y="3820"/>
                </a:lnTo>
                <a:lnTo>
                  <a:pt x="1905" y="3856"/>
                </a:lnTo>
                <a:lnTo>
                  <a:pt x="1903" y="3890"/>
                </a:lnTo>
                <a:lnTo>
                  <a:pt x="1902" y="3924"/>
                </a:lnTo>
                <a:lnTo>
                  <a:pt x="1901" y="3939"/>
                </a:lnTo>
                <a:lnTo>
                  <a:pt x="1722" y="3939"/>
                </a:lnTo>
                <a:lnTo>
                  <a:pt x="1722" y="3230"/>
                </a:lnTo>
                <a:lnTo>
                  <a:pt x="1333" y="3230"/>
                </a:lnTo>
                <a:lnTo>
                  <a:pt x="1333" y="3939"/>
                </a:lnTo>
                <a:lnTo>
                  <a:pt x="1154" y="3939"/>
                </a:lnTo>
                <a:lnTo>
                  <a:pt x="1152" y="3924"/>
                </a:lnTo>
                <a:lnTo>
                  <a:pt x="1151" y="3873"/>
                </a:lnTo>
                <a:lnTo>
                  <a:pt x="1148" y="3820"/>
                </a:lnTo>
                <a:lnTo>
                  <a:pt x="1142" y="3767"/>
                </a:lnTo>
                <a:lnTo>
                  <a:pt x="1136" y="3714"/>
                </a:lnTo>
                <a:lnTo>
                  <a:pt x="1128" y="3659"/>
                </a:lnTo>
                <a:lnTo>
                  <a:pt x="1118" y="3604"/>
                </a:lnTo>
                <a:lnTo>
                  <a:pt x="1108" y="3547"/>
                </a:lnTo>
                <a:lnTo>
                  <a:pt x="1096" y="3491"/>
                </a:lnTo>
                <a:lnTo>
                  <a:pt x="1081" y="3434"/>
                </a:lnTo>
                <a:lnTo>
                  <a:pt x="1067" y="3377"/>
                </a:lnTo>
                <a:lnTo>
                  <a:pt x="1052" y="3319"/>
                </a:lnTo>
                <a:lnTo>
                  <a:pt x="1035" y="3261"/>
                </a:lnTo>
                <a:lnTo>
                  <a:pt x="1016" y="3203"/>
                </a:lnTo>
                <a:lnTo>
                  <a:pt x="997" y="3145"/>
                </a:lnTo>
                <a:lnTo>
                  <a:pt x="977" y="3086"/>
                </a:lnTo>
                <a:lnTo>
                  <a:pt x="958" y="3029"/>
                </a:lnTo>
                <a:lnTo>
                  <a:pt x="937" y="2970"/>
                </a:lnTo>
                <a:lnTo>
                  <a:pt x="914" y="2911"/>
                </a:lnTo>
                <a:lnTo>
                  <a:pt x="868" y="2796"/>
                </a:lnTo>
                <a:lnTo>
                  <a:pt x="820" y="2681"/>
                </a:lnTo>
                <a:lnTo>
                  <a:pt x="771" y="2570"/>
                </a:lnTo>
                <a:lnTo>
                  <a:pt x="721" y="2459"/>
                </a:lnTo>
                <a:lnTo>
                  <a:pt x="669" y="2353"/>
                </a:lnTo>
                <a:lnTo>
                  <a:pt x="618" y="2249"/>
                </a:lnTo>
                <a:lnTo>
                  <a:pt x="568" y="2150"/>
                </a:lnTo>
                <a:lnTo>
                  <a:pt x="567" y="2144"/>
                </a:lnTo>
                <a:lnTo>
                  <a:pt x="530" y="2075"/>
                </a:lnTo>
                <a:lnTo>
                  <a:pt x="515" y="2050"/>
                </a:lnTo>
                <a:lnTo>
                  <a:pt x="503" y="2024"/>
                </a:lnTo>
                <a:lnTo>
                  <a:pt x="491" y="1998"/>
                </a:lnTo>
                <a:lnTo>
                  <a:pt x="479" y="1972"/>
                </a:lnTo>
                <a:lnTo>
                  <a:pt x="468" y="1945"/>
                </a:lnTo>
                <a:lnTo>
                  <a:pt x="458" y="1918"/>
                </a:lnTo>
                <a:lnTo>
                  <a:pt x="449" y="1892"/>
                </a:lnTo>
                <a:lnTo>
                  <a:pt x="440" y="1864"/>
                </a:lnTo>
                <a:lnTo>
                  <a:pt x="431" y="1838"/>
                </a:lnTo>
                <a:lnTo>
                  <a:pt x="424" y="1810"/>
                </a:lnTo>
                <a:lnTo>
                  <a:pt x="418" y="1782"/>
                </a:lnTo>
                <a:lnTo>
                  <a:pt x="411" y="1754"/>
                </a:lnTo>
                <a:lnTo>
                  <a:pt x="406" y="1726"/>
                </a:lnTo>
                <a:lnTo>
                  <a:pt x="401" y="1697"/>
                </a:lnTo>
                <a:lnTo>
                  <a:pt x="398" y="1670"/>
                </a:lnTo>
                <a:lnTo>
                  <a:pt x="395" y="1641"/>
                </a:lnTo>
                <a:lnTo>
                  <a:pt x="389" y="1519"/>
                </a:lnTo>
                <a:lnTo>
                  <a:pt x="389" y="1492"/>
                </a:lnTo>
                <a:lnTo>
                  <a:pt x="390" y="1463"/>
                </a:lnTo>
                <a:lnTo>
                  <a:pt x="392" y="1435"/>
                </a:lnTo>
                <a:lnTo>
                  <a:pt x="395" y="1408"/>
                </a:lnTo>
                <a:lnTo>
                  <a:pt x="398" y="1380"/>
                </a:lnTo>
                <a:lnTo>
                  <a:pt x="402" y="1352"/>
                </a:lnTo>
                <a:lnTo>
                  <a:pt x="407" y="1325"/>
                </a:lnTo>
                <a:lnTo>
                  <a:pt x="412" y="1298"/>
                </a:lnTo>
                <a:lnTo>
                  <a:pt x="418" y="1270"/>
                </a:lnTo>
                <a:lnTo>
                  <a:pt x="424" y="1244"/>
                </a:lnTo>
                <a:lnTo>
                  <a:pt x="431" y="1217"/>
                </a:lnTo>
                <a:lnTo>
                  <a:pt x="439" y="1191"/>
                </a:lnTo>
                <a:lnTo>
                  <a:pt x="448" y="1165"/>
                </a:lnTo>
                <a:lnTo>
                  <a:pt x="457" y="1139"/>
                </a:lnTo>
                <a:lnTo>
                  <a:pt x="466" y="1113"/>
                </a:lnTo>
                <a:lnTo>
                  <a:pt x="476" y="1088"/>
                </a:lnTo>
                <a:lnTo>
                  <a:pt x="487" y="1063"/>
                </a:lnTo>
                <a:lnTo>
                  <a:pt x="499" y="1038"/>
                </a:lnTo>
                <a:lnTo>
                  <a:pt x="511" y="1013"/>
                </a:lnTo>
                <a:lnTo>
                  <a:pt x="524" y="989"/>
                </a:lnTo>
                <a:lnTo>
                  <a:pt x="537" y="965"/>
                </a:lnTo>
                <a:lnTo>
                  <a:pt x="551" y="941"/>
                </a:lnTo>
                <a:lnTo>
                  <a:pt x="565" y="918"/>
                </a:lnTo>
                <a:lnTo>
                  <a:pt x="580" y="895"/>
                </a:lnTo>
                <a:lnTo>
                  <a:pt x="596" y="871"/>
                </a:lnTo>
                <a:lnTo>
                  <a:pt x="612" y="849"/>
                </a:lnTo>
                <a:lnTo>
                  <a:pt x="629" y="827"/>
                </a:lnTo>
                <a:lnTo>
                  <a:pt x="647" y="806"/>
                </a:lnTo>
                <a:lnTo>
                  <a:pt x="664" y="784"/>
                </a:lnTo>
                <a:lnTo>
                  <a:pt x="683" y="763"/>
                </a:lnTo>
                <a:lnTo>
                  <a:pt x="702" y="743"/>
                </a:lnTo>
                <a:lnTo>
                  <a:pt x="722" y="723"/>
                </a:lnTo>
                <a:lnTo>
                  <a:pt x="743" y="703"/>
                </a:lnTo>
                <a:lnTo>
                  <a:pt x="764" y="683"/>
                </a:lnTo>
                <a:lnTo>
                  <a:pt x="785" y="665"/>
                </a:lnTo>
                <a:lnTo>
                  <a:pt x="806" y="647"/>
                </a:lnTo>
                <a:lnTo>
                  <a:pt x="828" y="629"/>
                </a:lnTo>
                <a:lnTo>
                  <a:pt x="850" y="611"/>
                </a:lnTo>
                <a:lnTo>
                  <a:pt x="874" y="596"/>
                </a:lnTo>
                <a:lnTo>
                  <a:pt x="896" y="579"/>
                </a:lnTo>
                <a:lnTo>
                  <a:pt x="920" y="565"/>
                </a:lnTo>
                <a:lnTo>
                  <a:pt x="943" y="550"/>
                </a:lnTo>
                <a:lnTo>
                  <a:pt x="968" y="536"/>
                </a:lnTo>
                <a:lnTo>
                  <a:pt x="992" y="523"/>
                </a:lnTo>
                <a:lnTo>
                  <a:pt x="1016" y="510"/>
                </a:lnTo>
                <a:lnTo>
                  <a:pt x="1041" y="498"/>
                </a:lnTo>
                <a:lnTo>
                  <a:pt x="1066" y="486"/>
                </a:lnTo>
                <a:lnTo>
                  <a:pt x="1091" y="475"/>
                </a:lnTo>
                <a:lnTo>
                  <a:pt x="1117" y="464"/>
                </a:lnTo>
                <a:lnTo>
                  <a:pt x="1143" y="456"/>
                </a:lnTo>
                <a:lnTo>
                  <a:pt x="1170" y="446"/>
                </a:lnTo>
                <a:lnTo>
                  <a:pt x="1195" y="438"/>
                </a:lnTo>
                <a:lnTo>
                  <a:pt x="1223" y="430"/>
                </a:lnTo>
                <a:lnTo>
                  <a:pt x="1250" y="423"/>
                </a:lnTo>
                <a:lnTo>
                  <a:pt x="1276" y="417"/>
                </a:lnTo>
                <a:lnTo>
                  <a:pt x="1304" y="411"/>
                </a:lnTo>
                <a:lnTo>
                  <a:pt x="1331" y="406"/>
                </a:lnTo>
                <a:lnTo>
                  <a:pt x="1359" y="401"/>
                </a:lnTo>
                <a:lnTo>
                  <a:pt x="1387" y="398"/>
                </a:lnTo>
                <a:lnTo>
                  <a:pt x="1414" y="395"/>
                </a:lnTo>
                <a:lnTo>
                  <a:pt x="1443" y="392"/>
                </a:lnTo>
                <a:lnTo>
                  <a:pt x="1471" y="390"/>
                </a:lnTo>
                <a:lnTo>
                  <a:pt x="1500" y="389"/>
                </a:lnTo>
                <a:lnTo>
                  <a:pt x="1527" y="389"/>
                </a:lnTo>
                <a:lnTo>
                  <a:pt x="1569" y="389"/>
                </a:lnTo>
                <a:lnTo>
                  <a:pt x="1610" y="391"/>
                </a:lnTo>
                <a:lnTo>
                  <a:pt x="1651" y="396"/>
                </a:lnTo>
                <a:lnTo>
                  <a:pt x="1691" y="400"/>
                </a:lnTo>
                <a:lnTo>
                  <a:pt x="1732" y="407"/>
                </a:lnTo>
                <a:lnTo>
                  <a:pt x="1771" y="415"/>
                </a:lnTo>
                <a:lnTo>
                  <a:pt x="1810" y="423"/>
                </a:lnTo>
                <a:lnTo>
                  <a:pt x="1849" y="435"/>
                </a:lnTo>
                <a:lnTo>
                  <a:pt x="1882" y="444"/>
                </a:lnTo>
                <a:lnTo>
                  <a:pt x="1917" y="457"/>
                </a:lnTo>
                <a:lnTo>
                  <a:pt x="1950" y="470"/>
                </a:lnTo>
                <a:lnTo>
                  <a:pt x="1983" y="483"/>
                </a:lnTo>
                <a:lnTo>
                  <a:pt x="2015" y="498"/>
                </a:lnTo>
                <a:lnTo>
                  <a:pt x="2047" y="514"/>
                </a:lnTo>
                <a:lnTo>
                  <a:pt x="2078" y="531"/>
                </a:lnTo>
                <a:lnTo>
                  <a:pt x="2109" y="548"/>
                </a:lnTo>
                <a:lnTo>
                  <a:pt x="2139" y="567"/>
                </a:lnTo>
                <a:lnTo>
                  <a:pt x="2169" y="586"/>
                </a:lnTo>
                <a:lnTo>
                  <a:pt x="2197" y="607"/>
                </a:lnTo>
                <a:lnTo>
                  <a:pt x="2226" y="628"/>
                </a:lnTo>
                <a:lnTo>
                  <a:pt x="2254" y="650"/>
                </a:lnTo>
                <a:lnTo>
                  <a:pt x="2281" y="673"/>
                </a:lnTo>
                <a:lnTo>
                  <a:pt x="2308" y="698"/>
                </a:lnTo>
                <a:lnTo>
                  <a:pt x="2333" y="723"/>
                </a:lnTo>
                <a:lnTo>
                  <a:pt x="2353" y="743"/>
                </a:lnTo>
                <a:lnTo>
                  <a:pt x="2372" y="763"/>
                </a:lnTo>
                <a:lnTo>
                  <a:pt x="2391" y="784"/>
                </a:lnTo>
                <a:lnTo>
                  <a:pt x="2409" y="806"/>
                </a:lnTo>
                <a:lnTo>
                  <a:pt x="2426" y="827"/>
                </a:lnTo>
                <a:lnTo>
                  <a:pt x="2443" y="849"/>
                </a:lnTo>
                <a:lnTo>
                  <a:pt x="2460" y="872"/>
                </a:lnTo>
                <a:lnTo>
                  <a:pt x="2475" y="895"/>
                </a:lnTo>
                <a:lnTo>
                  <a:pt x="2489" y="918"/>
                </a:lnTo>
                <a:lnTo>
                  <a:pt x="2505" y="941"/>
                </a:lnTo>
                <a:lnTo>
                  <a:pt x="2518" y="965"/>
                </a:lnTo>
                <a:lnTo>
                  <a:pt x="2531" y="989"/>
                </a:lnTo>
                <a:lnTo>
                  <a:pt x="2545" y="1013"/>
                </a:lnTo>
                <a:lnTo>
                  <a:pt x="2557" y="1038"/>
                </a:lnTo>
                <a:lnTo>
                  <a:pt x="2568" y="1063"/>
                </a:lnTo>
                <a:lnTo>
                  <a:pt x="2579" y="1088"/>
                </a:lnTo>
                <a:lnTo>
                  <a:pt x="2589" y="1113"/>
                </a:lnTo>
                <a:lnTo>
                  <a:pt x="2599" y="1139"/>
                </a:lnTo>
                <a:lnTo>
                  <a:pt x="2608" y="1164"/>
                </a:lnTo>
                <a:lnTo>
                  <a:pt x="2617" y="1191"/>
                </a:lnTo>
                <a:lnTo>
                  <a:pt x="2624" y="1217"/>
                </a:lnTo>
                <a:lnTo>
                  <a:pt x="2631" y="1244"/>
                </a:lnTo>
                <a:lnTo>
                  <a:pt x="2638" y="1270"/>
                </a:lnTo>
                <a:lnTo>
                  <a:pt x="2643" y="1297"/>
                </a:lnTo>
                <a:lnTo>
                  <a:pt x="2649" y="1325"/>
                </a:lnTo>
                <a:lnTo>
                  <a:pt x="2653" y="1352"/>
                </a:lnTo>
                <a:lnTo>
                  <a:pt x="2658" y="1379"/>
                </a:lnTo>
                <a:lnTo>
                  <a:pt x="2660" y="1406"/>
                </a:lnTo>
                <a:lnTo>
                  <a:pt x="2663" y="1435"/>
                </a:lnTo>
                <a:lnTo>
                  <a:pt x="2664" y="1463"/>
                </a:lnTo>
                <a:lnTo>
                  <a:pt x="2666" y="1491"/>
                </a:lnTo>
                <a:lnTo>
                  <a:pt x="2666" y="1519"/>
                </a:lnTo>
                <a:lnTo>
                  <a:pt x="2661" y="1641"/>
                </a:lnTo>
                <a:close/>
                <a:moveTo>
                  <a:pt x="907" y="4981"/>
                </a:moveTo>
                <a:lnTo>
                  <a:pt x="2149" y="4981"/>
                </a:lnTo>
                <a:lnTo>
                  <a:pt x="2149" y="4592"/>
                </a:lnTo>
                <a:lnTo>
                  <a:pt x="907" y="4592"/>
                </a:lnTo>
                <a:lnTo>
                  <a:pt x="907" y="4981"/>
                </a:lnTo>
                <a:close/>
                <a:moveTo>
                  <a:pt x="1177" y="5429"/>
                </a:moveTo>
                <a:lnTo>
                  <a:pt x="1879" y="5429"/>
                </a:lnTo>
                <a:lnTo>
                  <a:pt x="1879" y="5209"/>
                </a:lnTo>
                <a:lnTo>
                  <a:pt x="1177" y="5209"/>
                </a:lnTo>
                <a:lnTo>
                  <a:pt x="1177" y="5429"/>
                </a:lnTo>
                <a:close/>
              </a:path>
            </a:pathLst>
          </a:custGeom>
          <a:solidFill>
            <a:schemeClr val="tx1">
              <a:lumMod val="75000"/>
              <a:lumOff val="25000"/>
            </a:schemeClr>
          </a:solidFill>
          <a:ln>
            <a:noFill/>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marL="0" marR="0" lvl="0" indent="0" algn="ctr" defTabSz="685800" rtl="0" eaLnBrk="0" fontAlgn="base" latinLnBrk="0" hangingPunct="0">
              <a:lnSpc>
                <a:spcPct val="100000"/>
              </a:lnSpc>
              <a:spcBef>
                <a:spcPct val="0"/>
              </a:spcBef>
              <a:spcAft>
                <a:spcPct val="0"/>
              </a:spcAft>
              <a:buClrTx/>
              <a:buSzTx/>
              <a:buFontTx/>
              <a:buNone/>
              <a:tabLst/>
              <a:defRPr/>
            </a:pPr>
            <a:endParaRPr kumimoji="0" lang="zh-CN" altLang="en-US" sz="1400" b="0" i="0" u="none" strike="noStrike" kern="1200" cap="none" spc="0" normalizeH="0" baseline="0" noProof="0">
              <a:ln>
                <a:noFill/>
              </a:ln>
              <a:solidFill>
                <a:srgbClr val="FFFFFF"/>
              </a:solidFill>
              <a:effectLst/>
              <a:uLnTx/>
              <a:uFillTx/>
              <a:latin typeface="Calibri" panose="020F0502020204030204" pitchFamily="34" charset="0"/>
              <a:ea typeface="宋体" panose="02010600030101010101" pitchFamily="2" charset="-122"/>
            </a:endParaRPr>
          </a:p>
        </p:txBody>
      </p:sp>
    </p:spTree>
    <p:extLst>
      <p:ext uri="{BB962C8B-B14F-4D97-AF65-F5344CB8AC3E}">
        <p14:creationId xmlns:p14="http://schemas.microsoft.com/office/powerpoint/2010/main" val="2004069260"/>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组合 57"/>
          <p:cNvGrpSpPr>
            <a:grpSpLocks noChangeAspect="1"/>
          </p:cNvGrpSpPr>
          <p:nvPr/>
        </p:nvGrpSpPr>
        <p:grpSpPr>
          <a:xfrm>
            <a:off x="1227608" y="1231336"/>
            <a:ext cx="2235186" cy="2274066"/>
            <a:chOff x="5397500" y="5734050"/>
            <a:chExt cx="365125" cy="371476"/>
          </a:xfrm>
          <a:solidFill>
            <a:srgbClr val="1B4367"/>
          </a:solidFill>
        </p:grpSpPr>
        <p:sp>
          <p:nvSpPr>
            <p:cNvPr id="62"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3" name="Freeform 289"/>
            <p:cNvSpPr>
              <a:spLocks noEditPoints="1"/>
            </p:cNvSpPr>
            <p:nvPr/>
          </p:nvSpPr>
          <p:spPr bwMode="auto">
            <a:xfrm>
              <a:off x="5537200"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4"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chemeClr val="tx1">
                <a:lumMod val="75000"/>
                <a:lumOff val="25000"/>
              </a:schemeClr>
            </a:solidFill>
            <a:ln w="9525">
              <a:noFill/>
            </a:ln>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67" name="组合 66"/>
          <p:cNvGrpSpPr>
            <a:grpSpLocks noChangeAspect="1"/>
          </p:cNvGrpSpPr>
          <p:nvPr/>
        </p:nvGrpSpPr>
        <p:grpSpPr>
          <a:xfrm>
            <a:off x="1238056" y="3948933"/>
            <a:ext cx="2235175" cy="2274066"/>
            <a:chOff x="5397500" y="5734050"/>
            <a:chExt cx="365123" cy="371476"/>
          </a:xfrm>
          <a:solidFill>
            <a:srgbClr val="1B4367"/>
          </a:solidFill>
        </p:grpSpPr>
        <p:sp>
          <p:nvSpPr>
            <p:cNvPr id="68" name="Freeform 288"/>
            <p:cNvSpPr>
              <a:spLocks/>
            </p:cNvSpPr>
            <p:nvPr/>
          </p:nvSpPr>
          <p:spPr bwMode="auto">
            <a:xfrm>
              <a:off x="5532438" y="5907088"/>
              <a:ext cx="71438" cy="68263"/>
            </a:xfrm>
            <a:custGeom>
              <a:avLst/>
              <a:gdLst>
                <a:gd name="T0" fmla="*/ 45 w 45"/>
                <a:gd name="T1" fmla="*/ 17 h 43"/>
                <a:gd name="T2" fmla="*/ 17 w 45"/>
                <a:gd name="T3" fmla="*/ 43 h 43"/>
                <a:gd name="T4" fmla="*/ 0 w 45"/>
                <a:gd name="T5" fmla="*/ 26 h 43"/>
                <a:gd name="T6" fmla="*/ 29 w 45"/>
                <a:gd name="T7" fmla="*/ 0 h 43"/>
                <a:gd name="T8" fmla="*/ 45 w 45"/>
                <a:gd name="T9" fmla="*/ 17 h 43"/>
              </a:gdLst>
              <a:ahLst/>
              <a:cxnLst>
                <a:cxn ang="0">
                  <a:pos x="T0" y="T1"/>
                </a:cxn>
                <a:cxn ang="0">
                  <a:pos x="T2" y="T3"/>
                </a:cxn>
                <a:cxn ang="0">
                  <a:pos x="T4" y="T5"/>
                </a:cxn>
                <a:cxn ang="0">
                  <a:pos x="T6" y="T7"/>
                </a:cxn>
                <a:cxn ang="0">
                  <a:pos x="T8" y="T9"/>
                </a:cxn>
              </a:cxnLst>
              <a:rect l="0" t="0" r="r" b="b"/>
              <a:pathLst>
                <a:path w="45" h="43">
                  <a:moveTo>
                    <a:pt x="45" y="17"/>
                  </a:moveTo>
                  <a:lnTo>
                    <a:pt x="17" y="43"/>
                  </a:lnTo>
                  <a:lnTo>
                    <a:pt x="0" y="26"/>
                  </a:lnTo>
                  <a:lnTo>
                    <a:pt x="29" y="0"/>
                  </a:lnTo>
                  <a:lnTo>
                    <a:pt x="45" y="17"/>
                  </a:ln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69" name="Freeform 289"/>
            <p:cNvSpPr>
              <a:spLocks noEditPoints="1"/>
            </p:cNvSpPr>
            <p:nvPr/>
          </p:nvSpPr>
          <p:spPr bwMode="auto">
            <a:xfrm>
              <a:off x="5537198" y="5734050"/>
              <a:ext cx="225425" cy="225425"/>
            </a:xfrm>
            <a:custGeom>
              <a:avLst/>
              <a:gdLst>
                <a:gd name="T0" fmla="*/ 30 w 60"/>
                <a:gd name="T1" fmla="*/ 0 h 60"/>
                <a:gd name="T2" fmla="*/ 0 w 60"/>
                <a:gd name="T3" fmla="*/ 30 h 60"/>
                <a:gd name="T4" fmla="*/ 30 w 60"/>
                <a:gd name="T5" fmla="*/ 60 h 60"/>
                <a:gd name="T6" fmla="*/ 60 w 60"/>
                <a:gd name="T7" fmla="*/ 30 h 60"/>
                <a:gd name="T8" fmla="*/ 30 w 60"/>
                <a:gd name="T9" fmla="*/ 0 h 60"/>
                <a:gd name="T10" fmla="*/ 30 w 60"/>
                <a:gd name="T11" fmla="*/ 51 h 60"/>
                <a:gd name="T12" fmla="*/ 8 w 60"/>
                <a:gd name="T13" fmla="*/ 30 h 60"/>
                <a:gd name="T14" fmla="*/ 30 w 60"/>
                <a:gd name="T15" fmla="*/ 8 h 60"/>
                <a:gd name="T16" fmla="*/ 52 w 60"/>
                <a:gd name="T17" fmla="*/ 30 h 60"/>
                <a:gd name="T18" fmla="*/ 30 w 60"/>
                <a:gd name="T19"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60">
                  <a:moveTo>
                    <a:pt x="30" y="0"/>
                  </a:moveTo>
                  <a:cubicBezTo>
                    <a:pt x="13" y="0"/>
                    <a:pt x="0" y="13"/>
                    <a:pt x="0" y="30"/>
                  </a:cubicBezTo>
                  <a:cubicBezTo>
                    <a:pt x="0" y="47"/>
                    <a:pt x="13" y="60"/>
                    <a:pt x="30" y="60"/>
                  </a:cubicBezTo>
                  <a:cubicBezTo>
                    <a:pt x="47" y="60"/>
                    <a:pt x="60" y="47"/>
                    <a:pt x="60" y="30"/>
                  </a:cubicBezTo>
                  <a:cubicBezTo>
                    <a:pt x="60" y="13"/>
                    <a:pt x="47" y="0"/>
                    <a:pt x="30" y="0"/>
                  </a:cubicBezTo>
                  <a:close/>
                  <a:moveTo>
                    <a:pt x="30" y="51"/>
                  </a:moveTo>
                  <a:cubicBezTo>
                    <a:pt x="18" y="51"/>
                    <a:pt x="8" y="42"/>
                    <a:pt x="8" y="30"/>
                  </a:cubicBezTo>
                  <a:cubicBezTo>
                    <a:pt x="8" y="18"/>
                    <a:pt x="18" y="8"/>
                    <a:pt x="30" y="8"/>
                  </a:cubicBezTo>
                  <a:cubicBezTo>
                    <a:pt x="42" y="8"/>
                    <a:pt x="52" y="18"/>
                    <a:pt x="52" y="30"/>
                  </a:cubicBezTo>
                  <a:cubicBezTo>
                    <a:pt x="52" y="42"/>
                    <a:pt x="42" y="51"/>
                    <a:pt x="30" y="51"/>
                  </a:cubicBez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70" name="Freeform 291"/>
            <p:cNvSpPr>
              <a:spLocks/>
            </p:cNvSpPr>
            <p:nvPr/>
          </p:nvSpPr>
          <p:spPr bwMode="auto">
            <a:xfrm>
              <a:off x="5397500" y="5951538"/>
              <a:ext cx="158750" cy="153988"/>
            </a:xfrm>
            <a:custGeom>
              <a:avLst/>
              <a:gdLst>
                <a:gd name="T0" fmla="*/ 30 w 42"/>
                <a:gd name="T1" fmla="*/ 0 h 41"/>
                <a:gd name="T2" fmla="*/ 3 w 42"/>
                <a:gd name="T3" fmla="*/ 26 h 41"/>
                <a:gd name="T4" fmla="*/ 3 w 42"/>
                <a:gd name="T5" fmla="*/ 38 h 41"/>
                <a:gd name="T6" fmla="*/ 15 w 42"/>
                <a:gd name="T7" fmla="*/ 38 h 41"/>
                <a:gd name="T8" fmla="*/ 42 w 42"/>
                <a:gd name="T9" fmla="*/ 12 h 41"/>
                <a:gd name="T10" fmla="*/ 30 w 42"/>
                <a:gd name="T11" fmla="*/ 0 h 41"/>
              </a:gdLst>
              <a:ahLst/>
              <a:cxnLst>
                <a:cxn ang="0">
                  <a:pos x="T0" y="T1"/>
                </a:cxn>
                <a:cxn ang="0">
                  <a:pos x="T2" y="T3"/>
                </a:cxn>
                <a:cxn ang="0">
                  <a:pos x="T4" y="T5"/>
                </a:cxn>
                <a:cxn ang="0">
                  <a:pos x="T6" y="T7"/>
                </a:cxn>
                <a:cxn ang="0">
                  <a:pos x="T8" y="T9"/>
                </a:cxn>
                <a:cxn ang="0">
                  <a:pos x="T10" y="T11"/>
                </a:cxn>
              </a:cxnLst>
              <a:rect l="0" t="0" r="r" b="b"/>
              <a:pathLst>
                <a:path w="42" h="41">
                  <a:moveTo>
                    <a:pt x="30" y="0"/>
                  </a:moveTo>
                  <a:cubicBezTo>
                    <a:pt x="3" y="26"/>
                    <a:pt x="3" y="26"/>
                    <a:pt x="3" y="26"/>
                  </a:cubicBezTo>
                  <a:cubicBezTo>
                    <a:pt x="0" y="29"/>
                    <a:pt x="0" y="34"/>
                    <a:pt x="3" y="38"/>
                  </a:cubicBezTo>
                  <a:cubicBezTo>
                    <a:pt x="6" y="41"/>
                    <a:pt x="12" y="41"/>
                    <a:pt x="15" y="38"/>
                  </a:cubicBezTo>
                  <a:cubicBezTo>
                    <a:pt x="42" y="12"/>
                    <a:pt x="42" y="12"/>
                    <a:pt x="42" y="12"/>
                  </a:cubicBezTo>
                  <a:lnTo>
                    <a:pt x="30" y="0"/>
                  </a:lnTo>
                  <a:close/>
                </a:path>
              </a:pathLst>
            </a:custGeom>
            <a:solidFill>
              <a:schemeClr val="tx1">
                <a:lumMod val="75000"/>
                <a:lumOff val="25000"/>
              </a:schemeClr>
            </a:solidFill>
            <a:ln w="9525">
              <a:noFill/>
              <a:round/>
              <a:headEnd/>
              <a:tailEnd/>
            </a:ln>
            <a:extLst/>
          </p:spPr>
          <p:txBody>
            <a:bodyPr vert="horz" wrap="square" lIns="121920" tIns="60960" rIns="121920" bIns="60960" numCol="1" anchor="t" anchorCtr="0" compatLnSpc="1">
              <a:prstTxWarp prst="textNoShape">
                <a:avLst/>
              </a:prstTxWarp>
            </a:bodyPr>
            <a:lstStyle/>
            <a:p>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5" name="组合 4"/>
          <p:cNvGrpSpPr/>
          <p:nvPr/>
        </p:nvGrpSpPr>
        <p:grpSpPr>
          <a:xfrm>
            <a:off x="3262807" y="1111264"/>
            <a:ext cx="8578211" cy="2039229"/>
            <a:chOff x="3377107" y="1663120"/>
            <a:chExt cx="8578211" cy="2039229"/>
          </a:xfrm>
        </p:grpSpPr>
        <p:grpSp>
          <p:nvGrpSpPr>
            <p:cNvPr id="40" name="组合 39"/>
            <p:cNvGrpSpPr/>
            <p:nvPr/>
          </p:nvGrpSpPr>
          <p:grpSpPr>
            <a:xfrm>
              <a:off x="3377107" y="2123649"/>
              <a:ext cx="2980177" cy="325374"/>
              <a:chOff x="2940050" y="2132898"/>
              <a:chExt cx="2994025" cy="314202"/>
            </a:xfrm>
          </p:grpSpPr>
          <p:sp>
            <p:nvSpPr>
              <p:cNvPr id="42" name="圆角矩形 41"/>
              <p:cNvSpPr/>
              <p:nvPr/>
            </p:nvSpPr>
            <p:spPr>
              <a:xfrm>
                <a:off x="2940050" y="2132898"/>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3" name="圆角矩形 42"/>
              <p:cNvSpPr/>
              <p:nvPr/>
            </p:nvSpPr>
            <p:spPr>
              <a:xfrm>
                <a:off x="2940050" y="2132898"/>
                <a:ext cx="21082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45" name="组合 44"/>
            <p:cNvGrpSpPr/>
            <p:nvPr/>
          </p:nvGrpSpPr>
          <p:grpSpPr>
            <a:xfrm>
              <a:off x="3377107" y="2540210"/>
              <a:ext cx="2980177" cy="325804"/>
              <a:chOff x="2940050" y="2519659"/>
              <a:chExt cx="2994025" cy="314618"/>
            </a:xfrm>
          </p:grpSpPr>
          <p:sp>
            <p:nvSpPr>
              <p:cNvPr id="47" name="圆角矩形 46"/>
              <p:cNvSpPr/>
              <p:nvPr/>
            </p:nvSpPr>
            <p:spPr>
              <a:xfrm>
                <a:off x="2940050" y="2520075"/>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48" name="圆角矩形 47"/>
              <p:cNvSpPr/>
              <p:nvPr/>
            </p:nvSpPr>
            <p:spPr>
              <a:xfrm>
                <a:off x="2940051" y="2519659"/>
                <a:ext cx="8890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solidFill>
                    <a:schemeClr val="tx1">
                      <a:lumMod val="75000"/>
                      <a:lumOff val="25000"/>
                    </a:schemeClr>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79" name="矩形 78"/>
            <p:cNvSpPr/>
            <p:nvPr/>
          </p:nvSpPr>
          <p:spPr>
            <a:xfrm>
              <a:off x="3473240" y="1663120"/>
              <a:ext cx="907927" cy="377020"/>
            </a:xfrm>
            <a:prstGeom prst="rect">
              <a:avLst/>
            </a:prstGeom>
          </p:spPr>
          <p:txBody>
            <a:bodyPr wrap="none" lIns="68573" tIns="34287" rIns="68573" bIns="34287">
              <a:spAutoFit/>
            </a:bodyPr>
            <a:lstStyle/>
            <a:p>
              <a:pPr defTabSz="685800"/>
              <a:r>
                <a:rPr lang="zh-TW" altLang="en-US" sz="2000" b="1"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市場性</a:t>
              </a:r>
              <a:endParaRPr lang="zh-CN" altLang="en-US" sz="2000"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endParaRPr>
            </a:p>
          </p:txBody>
        </p:sp>
        <p:sp>
          <p:nvSpPr>
            <p:cNvPr id="80" name="矩形 47"/>
            <p:cNvSpPr>
              <a:spLocks noChangeArrowheads="1"/>
            </p:cNvSpPr>
            <p:nvPr/>
          </p:nvSpPr>
          <p:spPr bwMode="auto">
            <a:xfrm>
              <a:off x="3456918" y="2925091"/>
              <a:ext cx="8498400" cy="7772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本應用的目標客群為房仲業者，房仲業者透過公司網頁結合本應用提供消費者使用可增加其在同業中的競爭力，提升使用者黏著度。</a:t>
              </a:r>
              <a:endParaRPr lang="en-US" altLang="zh-CN"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grpSp>
        <p:nvGrpSpPr>
          <p:cNvPr id="6" name="组合 5"/>
          <p:cNvGrpSpPr/>
          <p:nvPr/>
        </p:nvGrpSpPr>
        <p:grpSpPr>
          <a:xfrm>
            <a:off x="3257634" y="3838837"/>
            <a:ext cx="8583384" cy="2034616"/>
            <a:chOff x="3371934" y="3965837"/>
            <a:chExt cx="8583384" cy="2034616"/>
          </a:xfrm>
        </p:grpSpPr>
        <p:grpSp>
          <p:nvGrpSpPr>
            <p:cNvPr id="49" name="组合 48"/>
            <p:cNvGrpSpPr/>
            <p:nvPr/>
          </p:nvGrpSpPr>
          <p:grpSpPr>
            <a:xfrm>
              <a:off x="3371934" y="4396566"/>
              <a:ext cx="2997631" cy="325374"/>
              <a:chOff x="3244272" y="3971332"/>
              <a:chExt cx="3011560" cy="314202"/>
            </a:xfrm>
          </p:grpSpPr>
          <p:sp>
            <p:nvSpPr>
              <p:cNvPr id="50" name="圆角矩形 49"/>
              <p:cNvSpPr/>
              <p:nvPr/>
            </p:nvSpPr>
            <p:spPr>
              <a:xfrm>
                <a:off x="3261807" y="3971332"/>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51" name="圆角矩形 50"/>
              <p:cNvSpPr/>
              <p:nvPr/>
            </p:nvSpPr>
            <p:spPr>
              <a:xfrm>
                <a:off x="3244272" y="3971332"/>
                <a:ext cx="1201953"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grpSp>
          <p:nvGrpSpPr>
            <p:cNvPr id="53" name="组合 52"/>
            <p:cNvGrpSpPr/>
            <p:nvPr/>
          </p:nvGrpSpPr>
          <p:grpSpPr>
            <a:xfrm>
              <a:off x="3371939" y="4801767"/>
              <a:ext cx="2994628" cy="325411"/>
              <a:chOff x="3244272" y="4362615"/>
              <a:chExt cx="3008542" cy="314238"/>
            </a:xfrm>
          </p:grpSpPr>
          <p:sp>
            <p:nvSpPr>
              <p:cNvPr id="54" name="圆角矩形 53"/>
              <p:cNvSpPr/>
              <p:nvPr/>
            </p:nvSpPr>
            <p:spPr>
              <a:xfrm>
                <a:off x="3258789" y="4362615"/>
                <a:ext cx="2994025" cy="314202"/>
              </a:xfrm>
              <a:prstGeom prst="roundRect">
                <a:avLst>
                  <a:gd name="adj" fmla="val 50000"/>
                </a:avLst>
              </a:prstGeom>
              <a:solidFill>
                <a:schemeClr val="bg1">
                  <a:lumMod val="95000"/>
                </a:schemeClr>
              </a:solidFill>
              <a:ln w="952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sp>
            <p:nvSpPr>
              <p:cNvPr id="55" name="圆角矩形 54"/>
              <p:cNvSpPr/>
              <p:nvPr/>
            </p:nvSpPr>
            <p:spPr>
              <a:xfrm>
                <a:off x="3244272" y="4362651"/>
                <a:ext cx="2108200" cy="314202"/>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900">
                  <a:latin typeface="Arial" panose="020B0604020202020204" pitchFamily="34" charset="0"/>
                  <a:ea typeface="微软雅黑" panose="020B0503020204020204" pitchFamily="34" charset="-122"/>
                  <a:cs typeface="Arial" panose="020B0604020202020204" pitchFamily="34" charset="0"/>
                </a:endParaRPr>
              </a:p>
            </p:txBody>
          </p:sp>
        </p:grpSp>
        <p:sp>
          <p:nvSpPr>
            <p:cNvPr id="81" name="矩形 80"/>
            <p:cNvSpPr/>
            <p:nvPr/>
          </p:nvSpPr>
          <p:spPr>
            <a:xfrm>
              <a:off x="3473240" y="3965837"/>
              <a:ext cx="907927" cy="377020"/>
            </a:xfrm>
            <a:prstGeom prst="rect">
              <a:avLst/>
            </a:prstGeom>
          </p:spPr>
          <p:txBody>
            <a:bodyPr wrap="none" lIns="68573" tIns="34287" rIns="68573" bIns="34287">
              <a:spAutoFit/>
            </a:bodyPr>
            <a:lstStyle/>
            <a:p>
              <a:pPr defTabSz="685800"/>
              <a:r>
                <a:rPr lang="zh-TW" altLang="en-US" sz="2000" b="1" dirty="0" smtClean="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rPr>
                <a:t>可行性</a:t>
              </a:r>
              <a:endParaRPr lang="zh-CN" altLang="en-US" b="1" dirty="0">
                <a:solidFill>
                  <a:schemeClr val="tx1">
                    <a:lumMod val="75000"/>
                    <a:lumOff val="25000"/>
                  </a:schemeClr>
                </a:solidFill>
                <a:latin typeface="思源黑体 CN Bold" panose="020B0800000000000000" pitchFamily="34" charset="-122"/>
                <a:ea typeface="思源黑体 CN Bold" panose="020B0800000000000000" pitchFamily="34" charset="-122"/>
                <a:cs typeface="+mn-ea"/>
                <a:sym typeface="+mn-lt"/>
              </a:endParaRPr>
            </a:p>
          </p:txBody>
        </p:sp>
        <p:sp>
          <p:nvSpPr>
            <p:cNvPr id="82" name="矩形 47"/>
            <p:cNvSpPr>
              <a:spLocks noChangeArrowheads="1"/>
            </p:cNvSpPr>
            <p:nvPr/>
          </p:nvSpPr>
          <p:spPr bwMode="auto">
            <a:xfrm>
              <a:off x="3456918" y="5192546"/>
              <a:ext cx="8498400" cy="80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73" tIns="34287" rIns="68573" bIns="34287">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buNone/>
              </a:pP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本服務將結合 </a:t>
              </a:r>
              <a:r>
                <a:rPr kumimoji="1" lang="en-US" altLang="zh-TW"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Google Map</a:t>
              </a: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 </a:t>
              </a:r>
              <a:r>
                <a:rPr kumimoji="1" lang="en-US" altLang="zh-TW"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API</a:t>
              </a: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 與政府各機關的地政資料統一以</a:t>
              </a:r>
              <a:r>
                <a:rPr kumimoji="1" lang="en-US" altLang="zh-TW"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Web</a:t>
              </a: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的方式展現，並預計於未來增加更多生活環境相關資訊，如：分時路況資訊、噪音</a:t>
              </a:r>
              <a:r>
                <a:rPr kumimoji="1" lang="zh-TW" altLang="en-US"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rPr>
                <a:t>汙染</a:t>
              </a:r>
              <a:r>
                <a:rPr kumimoji="1" lang="zh-TW" altLang="en-US" sz="2000" spc="-150" dirty="0" smtClean="0">
                  <a:solidFill>
                    <a:schemeClr val="tx1">
                      <a:lumMod val="75000"/>
                      <a:lumOff val="25000"/>
                    </a:schemeClr>
                  </a:solidFill>
                  <a:latin typeface="思源黑体 CN Light" panose="020B0300000000000000" pitchFamily="34" charset="-122"/>
                  <a:ea typeface="思源黑体 CN Light" panose="020B0300000000000000" pitchFamily="34" charset="-122"/>
                </a:rPr>
                <a:t>分布等</a:t>
              </a:r>
              <a:endParaRPr lang="en-US" altLang="zh-CN" sz="2000" spc="-150" dirty="0">
                <a:solidFill>
                  <a:schemeClr val="tx1">
                    <a:lumMod val="75000"/>
                    <a:lumOff val="25000"/>
                  </a:schemeClr>
                </a:solidFill>
                <a:latin typeface="思源黑体 CN Light" panose="020B0300000000000000" pitchFamily="34" charset="-122"/>
                <a:ea typeface="思源黑体 CN Light" panose="020B0300000000000000" pitchFamily="34" charset="-122"/>
                <a:cs typeface="Arial" panose="020B0604020202020204" pitchFamily="34" charset="0"/>
                <a:sym typeface="+mn-lt"/>
              </a:endParaRPr>
            </a:p>
          </p:txBody>
        </p:sp>
      </p:grpSp>
      <p:sp>
        <p:nvSpPr>
          <p:cNvPr id="74" name="Freeform 220"/>
          <p:cNvSpPr/>
          <p:nvPr/>
        </p:nvSpPr>
        <p:spPr>
          <a:xfrm>
            <a:off x="2474109" y="1622787"/>
            <a:ext cx="597385" cy="445966"/>
          </a:xfrm>
          <a:custGeom>
            <a:avLst/>
            <a:gdLst/>
            <a:ahLst/>
            <a:cxnLst>
              <a:cxn ang="0">
                <a:pos x="384421" y="282893"/>
              </a:cxn>
              <a:cxn ang="0">
                <a:pos x="384421" y="0"/>
              </a:cxn>
              <a:cxn ang="0">
                <a:pos x="299800" y="0"/>
              </a:cxn>
              <a:cxn ang="0">
                <a:pos x="299800" y="282893"/>
              </a:cxn>
              <a:cxn ang="0">
                <a:pos x="251445" y="282893"/>
              </a:cxn>
              <a:cxn ang="0">
                <a:pos x="251445" y="174088"/>
              </a:cxn>
              <a:cxn ang="0">
                <a:pos x="166824" y="174088"/>
              </a:cxn>
              <a:cxn ang="0">
                <a:pos x="166824" y="282893"/>
              </a:cxn>
              <a:cxn ang="0">
                <a:pos x="120887" y="282893"/>
              </a:cxn>
              <a:cxn ang="0">
                <a:pos x="120887" y="77372"/>
              </a:cxn>
              <a:cxn ang="0">
                <a:pos x="36266" y="77372"/>
              </a:cxn>
              <a:cxn ang="0">
                <a:pos x="36266" y="282893"/>
              </a:cxn>
              <a:cxn ang="0">
                <a:pos x="0" y="282893"/>
              </a:cxn>
              <a:cxn ang="0">
                <a:pos x="0" y="314325"/>
              </a:cxn>
              <a:cxn ang="0">
                <a:pos x="420687" y="314325"/>
              </a:cxn>
              <a:cxn ang="0">
                <a:pos x="420687" y="282893"/>
              </a:cxn>
              <a:cxn ang="0">
                <a:pos x="384421" y="282893"/>
              </a:cxn>
            </a:cxnLst>
            <a:rect l="0" t="0" r="0" b="0"/>
            <a:pathLst>
              <a:path w="174" h="130">
                <a:moveTo>
                  <a:pt x="159" y="117"/>
                </a:moveTo>
                <a:lnTo>
                  <a:pt x="159" y="0"/>
                </a:lnTo>
                <a:lnTo>
                  <a:pt x="124" y="0"/>
                </a:lnTo>
                <a:lnTo>
                  <a:pt x="124" y="117"/>
                </a:lnTo>
                <a:lnTo>
                  <a:pt x="104" y="117"/>
                </a:lnTo>
                <a:lnTo>
                  <a:pt x="104" y="72"/>
                </a:lnTo>
                <a:lnTo>
                  <a:pt x="69" y="72"/>
                </a:lnTo>
                <a:lnTo>
                  <a:pt x="69" y="117"/>
                </a:lnTo>
                <a:lnTo>
                  <a:pt x="50" y="117"/>
                </a:lnTo>
                <a:lnTo>
                  <a:pt x="50" y="32"/>
                </a:lnTo>
                <a:lnTo>
                  <a:pt x="15" y="32"/>
                </a:lnTo>
                <a:lnTo>
                  <a:pt x="15" y="117"/>
                </a:lnTo>
                <a:lnTo>
                  <a:pt x="0" y="117"/>
                </a:lnTo>
                <a:lnTo>
                  <a:pt x="0" y="130"/>
                </a:lnTo>
                <a:lnTo>
                  <a:pt x="174" y="130"/>
                </a:lnTo>
                <a:lnTo>
                  <a:pt x="174" y="117"/>
                </a:lnTo>
                <a:lnTo>
                  <a:pt x="159" y="117"/>
                </a:lnTo>
                <a:close/>
              </a:path>
            </a:pathLst>
          </a:custGeom>
          <a:solidFill>
            <a:schemeClr val="tx1">
              <a:lumMod val="75000"/>
              <a:lumOff val="25000"/>
            </a:schemeClr>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sp>
        <p:nvSpPr>
          <p:cNvPr id="75" name="Freeform 132"/>
          <p:cNvSpPr>
            <a:spLocks noEditPoints="1"/>
          </p:cNvSpPr>
          <p:nvPr/>
        </p:nvSpPr>
        <p:spPr>
          <a:xfrm>
            <a:off x="2586121" y="4379555"/>
            <a:ext cx="373360" cy="518740"/>
          </a:xfrm>
          <a:custGeom>
            <a:avLst/>
            <a:gdLst/>
            <a:ahLst/>
            <a:cxnLst>
              <a:cxn ang="0">
                <a:pos x="69148" y="0"/>
              </a:cxn>
              <a:cxn ang="0">
                <a:pos x="69148" y="0"/>
              </a:cxn>
              <a:cxn ang="0">
                <a:pos x="69148" y="48617"/>
              </a:cxn>
              <a:cxn ang="0">
                <a:pos x="69148" y="70611"/>
              </a:cxn>
              <a:cxn ang="0">
                <a:pos x="47251" y="70611"/>
              </a:cxn>
              <a:cxn ang="0">
                <a:pos x="0" y="70611"/>
              </a:cxn>
              <a:cxn ang="0">
                <a:pos x="0" y="333375"/>
              </a:cxn>
              <a:cxn ang="0">
                <a:pos x="239712" y="333375"/>
              </a:cxn>
              <a:cxn ang="0">
                <a:pos x="239712" y="0"/>
              </a:cxn>
              <a:cxn ang="0">
                <a:pos x="69148" y="0"/>
              </a:cxn>
              <a:cxn ang="0">
                <a:pos x="187851" y="193311"/>
              </a:cxn>
              <a:cxn ang="0">
                <a:pos x="154430" y="193311"/>
              </a:cxn>
              <a:cxn ang="0">
                <a:pos x="140600" y="193311"/>
              </a:cxn>
              <a:cxn ang="0">
                <a:pos x="140600" y="266237"/>
              </a:cxn>
              <a:cxn ang="0">
                <a:pos x="127923" y="278970"/>
              </a:cxn>
              <a:cxn ang="0">
                <a:pos x="111789" y="278970"/>
              </a:cxn>
              <a:cxn ang="0">
                <a:pos x="99112" y="266237"/>
              </a:cxn>
              <a:cxn ang="0">
                <a:pos x="99112" y="193311"/>
              </a:cxn>
              <a:cxn ang="0">
                <a:pos x="85282" y="193311"/>
              </a:cxn>
              <a:cxn ang="0">
                <a:pos x="51861" y="193311"/>
              </a:cxn>
              <a:cxn ang="0">
                <a:pos x="46098" y="182893"/>
              </a:cxn>
              <a:cxn ang="0">
                <a:pos x="111789" y="105337"/>
              </a:cxn>
              <a:cxn ang="0">
                <a:pos x="127923" y="105337"/>
              </a:cxn>
              <a:cxn ang="0">
                <a:pos x="192461" y="182893"/>
              </a:cxn>
              <a:cxn ang="0">
                <a:pos x="187851" y="193311"/>
              </a:cxn>
            </a:cxnLst>
            <a:rect l="0" t="0" r="0" b="0"/>
            <a:pathLst>
              <a:path w="208" h="288">
                <a:moveTo>
                  <a:pt x="60" y="0"/>
                </a:moveTo>
                <a:cubicBezTo>
                  <a:pt x="60" y="0"/>
                  <a:pt x="60" y="0"/>
                  <a:pt x="60" y="0"/>
                </a:cubicBezTo>
                <a:cubicBezTo>
                  <a:pt x="60" y="42"/>
                  <a:pt x="60" y="42"/>
                  <a:pt x="60" y="42"/>
                </a:cubicBezTo>
                <a:cubicBezTo>
                  <a:pt x="60" y="61"/>
                  <a:pt x="60" y="61"/>
                  <a:pt x="60" y="61"/>
                </a:cubicBezTo>
                <a:cubicBezTo>
                  <a:pt x="41" y="61"/>
                  <a:pt x="41" y="61"/>
                  <a:pt x="41" y="61"/>
                </a:cubicBezTo>
                <a:cubicBezTo>
                  <a:pt x="0" y="61"/>
                  <a:pt x="0" y="61"/>
                  <a:pt x="0" y="61"/>
                </a:cubicBezTo>
                <a:cubicBezTo>
                  <a:pt x="0" y="288"/>
                  <a:pt x="0" y="288"/>
                  <a:pt x="0" y="288"/>
                </a:cubicBezTo>
                <a:cubicBezTo>
                  <a:pt x="208" y="288"/>
                  <a:pt x="208" y="288"/>
                  <a:pt x="208" y="288"/>
                </a:cubicBezTo>
                <a:cubicBezTo>
                  <a:pt x="208" y="0"/>
                  <a:pt x="208" y="0"/>
                  <a:pt x="208" y="0"/>
                </a:cubicBezTo>
                <a:lnTo>
                  <a:pt x="60" y="0"/>
                </a:lnTo>
                <a:close/>
                <a:moveTo>
                  <a:pt x="163" y="167"/>
                </a:moveTo>
                <a:cubicBezTo>
                  <a:pt x="134" y="167"/>
                  <a:pt x="134" y="167"/>
                  <a:pt x="134" y="167"/>
                </a:cubicBezTo>
                <a:cubicBezTo>
                  <a:pt x="131" y="167"/>
                  <a:pt x="126" y="167"/>
                  <a:pt x="122" y="167"/>
                </a:cubicBezTo>
                <a:cubicBezTo>
                  <a:pt x="122" y="230"/>
                  <a:pt x="122" y="230"/>
                  <a:pt x="122" y="230"/>
                </a:cubicBezTo>
                <a:cubicBezTo>
                  <a:pt x="122" y="236"/>
                  <a:pt x="117" y="241"/>
                  <a:pt x="111" y="241"/>
                </a:cubicBezTo>
                <a:cubicBezTo>
                  <a:pt x="97" y="241"/>
                  <a:pt x="97" y="241"/>
                  <a:pt x="97" y="241"/>
                </a:cubicBezTo>
                <a:cubicBezTo>
                  <a:pt x="91" y="241"/>
                  <a:pt x="86" y="236"/>
                  <a:pt x="86" y="230"/>
                </a:cubicBezTo>
                <a:cubicBezTo>
                  <a:pt x="86" y="167"/>
                  <a:pt x="86" y="167"/>
                  <a:pt x="86" y="167"/>
                </a:cubicBezTo>
                <a:cubicBezTo>
                  <a:pt x="81" y="167"/>
                  <a:pt x="77" y="167"/>
                  <a:pt x="74" y="167"/>
                </a:cubicBezTo>
                <a:cubicBezTo>
                  <a:pt x="45" y="167"/>
                  <a:pt x="45" y="167"/>
                  <a:pt x="45" y="167"/>
                </a:cubicBezTo>
                <a:cubicBezTo>
                  <a:pt x="38" y="167"/>
                  <a:pt x="36" y="163"/>
                  <a:pt x="40" y="158"/>
                </a:cubicBezTo>
                <a:cubicBezTo>
                  <a:pt x="97" y="91"/>
                  <a:pt x="97" y="91"/>
                  <a:pt x="97" y="91"/>
                </a:cubicBezTo>
                <a:cubicBezTo>
                  <a:pt x="101" y="86"/>
                  <a:pt x="107" y="86"/>
                  <a:pt x="111" y="91"/>
                </a:cubicBezTo>
                <a:cubicBezTo>
                  <a:pt x="167" y="158"/>
                  <a:pt x="167" y="158"/>
                  <a:pt x="167" y="158"/>
                </a:cubicBezTo>
                <a:cubicBezTo>
                  <a:pt x="172" y="163"/>
                  <a:pt x="170" y="167"/>
                  <a:pt x="163" y="167"/>
                </a:cubicBezTo>
                <a:close/>
              </a:path>
            </a:pathLst>
          </a:custGeom>
          <a:solidFill>
            <a:schemeClr val="tx1">
              <a:lumMod val="75000"/>
              <a:lumOff val="25000"/>
            </a:schemeClr>
          </a:solidFill>
          <a:ln w="9525">
            <a:no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spTree>
    <p:extLst>
      <p:ext uri="{BB962C8B-B14F-4D97-AF65-F5344CB8AC3E}">
        <p14:creationId xmlns:p14="http://schemas.microsoft.com/office/powerpoint/2010/main" val="3582193262"/>
      </p:ext>
    </p:extLst>
  </p:cSld>
  <p:clrMapOvr>
    <a:masterClrMapping/>
  </p:clrMapOvr>
  <p:transition spd="med">
    <p:pull/>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TextBox 1956"/>
          <p:cNvSpPr/>
          <p:nvPr/>
        </p:nvSpPr>
        <p:spPr>
          <a:xfrm>
            <a:off x="6596883" y="1530421"/>
            <a:ext cx="4447836" cy="400110"/>
          </a:xfrm>
          <a:prstGeom prst="rect">
            <a:avLst/>
          </a:prstGeom>
          <a:noFill/>
          <a:ln w="9525">
            <a:noFill/>
            <a:miter/>
          </a:ln>
        </p:spPr>
        <p:txBody>
          <a:bodyPr wrap="square">
            <a:spAutoFit/>
          </a:bodyPr>
          <a:lstStyle/>
          <a:p>
            <a:pPr defTabSz="685800"/>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熟悉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RWD</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web</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語法與架設環境</a:t>
            </a:r>
            <a:endParaRPr lang="zh-CN"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endParaRPr>
          </a:p>
        </p:txBody>
      </p:sp>
      <p:sp>
        <p:nvSpPr>
          <p:cNvPr id="59" name="TextBox 1956"/>
          <p:cNvSpPr/>
          <p:nvPr/>
        </p:nvSpPr>
        <p:spPr>
          <a:xfrm>
            <a:off x="6599628" y="4029976"/>
            <a:ext cx="4280808" cy="400110"/>
          </a:xfrm>
          <a:prstGeom prst="rect">
            <a:avLst/>
          </a:prstGeom>
          <a:noFill/>
          <a:ln w="9525">
            <a:noFill/>
            <a:miter/>
          </a:ln>
        </p:spPr>
        <p:txBody>
          <a:bodyPr wrap="square">
            <a:spAutoFit/>
          </a:bodyPr>
          <a:lstStyle/>
          <a:p>
            <a:pPr defTabSz="685800"/>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架構前後端與實作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prototype</a:t>
            </a:r>
            <a:endParaRPr lang="zh-CN"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endParaRPr>
          </a:p>
        </p:txBody>
      </p:sp>
      <p:cxnSp>
        <p:nvCxnSpPr>
          <p:cNvPr id="60" name="直接连接符 59"/>
          <p:cNvCxnSpPr>
            <a:stCxn id="71" idx="0"/>
          </p:cNvCxnSpPr>
          <p:nvPr/>
        </p:nvCxnSpPr>
        <p:spPr>
          <a:xfrm>
            <a:off x="6088380" y="1412504"/>
            <a:ext cx="0" cy="4715214"/>
          </a:xfrm>
          <a:prstGeom prst="line">
            <a:avLst/>
          </a:prstGeom>
          <a:noFill/>
          <a:ln w="9525" cap="flat" cmpd="sng" algn="ctr">
            <a:solidFill>
              <a:srgbClr val="1B4367"/>
            </a:solidFill>
            <a:prstDash val="solid"/>
            <a:miter lim="800000"/>
          </a:ln>
          <a:effectLst/>
        </p:spPr>
      </p:cxnSp>
      <p:sp>
        <p:nvSpPr>
          <p:cNvPr id="101" name="TextBox 1956"/>
          <p:cNvSpPr/>
          <p:nvPr/>
        </p:nvSpPr>
        <p:spPr>
          <a:xfrm>
            <a:off x="1163782" y="2737647"/>
            <a:ext cx="4400232" cy="400110"/>
          </a:xfrm>
          <a:prstGeom prst="rect">
            <a:avLst/>
          </a:prstGeom>
          <a:noFill/>
          <a:ln w="9525">
            <a:noFill/>
            <a:miter/>
          </a:ln>
        </p:spPr>
        <p:txBody>
          <a:bodyPr wrap="square">
            <a:spAutoFit/>
          </a:bodyPr>
          <a:lstStyle/>
          <a:p>
            <a:pPr algn="r" defTabSz="685800"/>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整理資料集與串聯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Google</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Map</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API</a:t>
            </a:r>
            <a:endParaRPr lang="zh-CN"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endParaRPr>
          </a:p>
        </p:txBody>
      </p:sp>
      <p:sp>
        <p:nvSpPr>
          <p:cNvPr id="104" name="TextBox 1956"/>
          <p:cNvSpPr/>
          <p:nvPr/>
        </p:nvSpPr>
        <p:spPr>
          <a:xfrm>
            <a:off x="1921164" y="5232461"/>
            <a:ext cx="3620516" cy="400110"/>
          </a:xfrm>
          <a:prstGeom prst="rect">
            <a:avLst/>
          </a:prstGeom>
          <a:noFill/>
          <a:ln w="9525">
            <a:noFill/>
            <a:miter/>
          </a:ln>
        </p:spPr>
        <p:txBody>
          <a:bodyPr wrap="square">
            <a:spAutoFit/>
          </a:bodyPr>
          <a:lstStyle/>
          <a:p>
            <a:pPr algn="r" defTabSz="685800"/>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調整</a:t>
            </a:r>
            <a:r>
              <a:rPr lang="zh-TW"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en-US" altLang="zh-TW"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GUI</a:t>
            </a:r>
            <a:r>
              <a:rPr lang="zh-TW"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 </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與上</a:t>
            </a:r>
            <a:r>
              <a:rPr lang="zh-TW"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線</a:t>
            </a:r>
            <a:r>
              <a:rPr lang="zh-TW" altLang="en-US" sz="2000" b="1" dirty="0" smtClean="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測</a:t>
            </a:r>
            <a:r>
              <a:rPr lang="zh-TW"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rPr>
              <a:t>試</a:t>
            </a:r>
            <a:endParaRPr lang="zh-CN" altLang="en-US" sz="2000" b="1" dirty="0">
              <a:solidFill>
                <a:schemeClr val="tx1">
                  <a:lumMod val="75000"/>
                  <a:lumOff val="25000"/>
                </a:schemeClr>
              </a:solidFill>
              <a:latin typeface="思源黑體 Heavy" panose="020B0A00000000000000" pitchFamily="34" charset="-120"/>
              <a:ea typeface="思源黑體 Heavy" panose="020B0A00000000000000" pitchFamily="34" charset="-120"/>
              <a:cs typeface="+mn-ea"/>
              <a:sym typeface="+mn-lt"/>
            </a:endParaRPr>
          </a:p>
        </p:txBody>
      </p:sp>
      <p:grpSp>
        <p:nvGrpSpPr>
          <p:cNvPr id="53" name="组合 60"/>
          <p:cNvGrpSpPr/>
          <p:nvPr/>
        </p:nvGrpSpPr>
        <p:grpSpPr>
          <a:xfrm>
            <a:off x="5599141" y="2436423"/>
            <a:ext cx="966049" cy="978254"/>
            <a:chOff x="5237224" y="4937554"/>
            <a:chExt cx="914912" cy="926470"/>
          </a:xfrm>
          <a:solidFill>
            <a:sysClr val="window" lastClr="FFFFFF"/>
          </a:solidFill>
        </p:grpSpPr>
        <p:sp>
          <p:nvSpPr>
            <p:cNvPr id="105" name="Freeform 1812"/>
            <p:cNvSpPr/>
            <p:nvPr/>
          </p:nvSpPr>
          <p:spPr>
            <a:xfrm>
              <a:off x="5237224" y="4937554"/>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grpSp>
          <p:nvGrpSpPr>
            <p:cNvPr id="106" name="组合 62"/>
            <p:cNvGrpSpPr/>
            <p:nvPr/>
          </p:nvGrpSpPr>
          <p:grpSpPr>
            <a:xfrm>
              <a:off x="5474309" y="5184293"/>
              <a:ext cx="438631" cy="441328"/>
              <a:chOff x="5595939" y="4999038"/>
              <a:chExt cx="515938" cy="519113"/>
            </a:xfrm>
            <a:grpFill/>
          </p:grpSpPr>
          <p:sp>
            <p:nvSpPr>
              <p:cNvPr id="107" name="Freeform 5"/>
              <p:cNvSpPr/>
              <p:nvPr/>
            </p:nvSpPr>
            <p:spPr bwMode="auto">
              <a:xfrm>
                <a:off x="5599114" y="4999038"/>
                <a:ext cx="430213" cy="303213"/>
              </a:xfrm>
              <a:custGeom>
                <a:avLst/>
                <a:gdLst>
                  <a:gd name="T0" fmla="*/ 298 w 298"/>
                  <a:gd name="T1" fmla="*/ 81 h 211"/>
                  <a:gd name="T2" fmla="*/ 292 w 298"/>
                  <a:gd name="T3" fmla="*/ 0 h 211"/>
                  <a:gd name="T4" fmla="*/ 210 w 298"/>
                  <a:gd name="T5" fmla="*/ 30 h 211"/>
                  <a:gd name="T6" fmla="*/ 242 w 298"/>
                  <a:gd name="T7" fmla="*/ 48 h 211"/>
                  <a:gd name="T8" fmla="*/ 100 w 298"/>
                  <a:gd name="T9" fmla="*/ 155 h 211"/>
                  <a:gd name="T10" fmla="*/ 1 w 298"/>
                  <a:gd name="T11" fmla="*/ 169 h 211"/>
                  <a:gd name="T12" fmla="*/ 1 w 298"/>
                  <a:gd name="T13" fmla="*/ 188 h 211"/>
                  <a:gd name="T14" fmla="*/ 1 w 298"/>
                  <a:gd name="T15" fmla="*/ 207 h 211"/>
                  <a:gd name="T16" fmla="*/ 1 w 298"/>
                  <a:gd name="T17" fmla="*/ 207 h 211"/>
                  <a:gd name="T18" fmla="*/ 112 w 298"/>
                  <a:gd name="T19" fmla="*/ 191 h 211"/>
                  <a:gd name="T20" fmla="*/ 208 w 298"/>
                  <a:gd name="T21" fmla="*/ 139 h 211"/>
                  <a:gd name="T22" fmla="*/ 275 w 298"/>
                  <a:gd name="T23" fmla="*/ 68 h 211"/>
                  <a:gd name="T24" fmla="*/ 298 w 298"/>
                  <a:gd name="T25" fmla="*/ 81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8" h="211">
                    <a:moveTo>
                      <a:pt x="298" y="81"/>
                    </a:moveTo>
                    <a:cubicBezTo>
                      <a:pt x="292" y="0"/>
                      <a:pt x="292" y="0"/>
                      <a:pt x="292" y="0"/>
                    </a:cubicBezTo>
                    <a:cubicBezTo>
                      <a:pt x="210" y="30"/>
                      <a:pt x="210" y="30"/>
                      <a:pt x="210" y="30"/>
                    </a:cubicBezTo>
                    <a:cubicBezTo>
                      <a:pt x="242" y="48"/>
                      <a:pt x="242" y="48"/>
                      <a:pt x="242" y="48"/>
                    </a:cubicBezTo>
                    <a:cubicBezTo>
                      <a:pt x="208" y="98"/>
                      <a:pt x="160" y="133"/>
                      <a:pt x="100" y="155"/>
                    </a:cubicBezTo>
                    <a:cubicBezTo>
                      <a:pt x="46" y="174"/>
                      <a:pt x="1" y="169"/>
                      <a:pt x="1" y="169"/>
                    </a:cubicBezTo>
                    <a:cubicBezTo>
                      <a:pt x="1" y="188"/>
                      <a:pt x="1" y="188"/>
                      <a:pt x="1" y="188"/>
                    </a:cubicBezTo>
                    <a:cubicBezTo>
                      <a:pt x="1" y="207"/>
                      <a:pt x="1" y="207"/>
                      <a:pt x="1" y="207"/>
                    </a:cubicBezTo>
                    <a:cubicBezTo>
                      <a:pt x="1" y="207"/>
                      <a:pt x="0" y="207"/>
                      <a:pt x="1" y="207"/>
                    </a:cubicBezTo>
                    <a:cubicBezTo>
                      <a:pt x="8" y="207"/>
                      <a:pt x="55" y="211"/>
                      <a:pt x="112" y="191"/>
                    </a:cubicBezTo>
                    <a:cubicBezTo>
                      <a:pt x="147" y="179"/>
                      <a:pt x="180" y="161"/>
                      <a:pt x="208" y="139"/>
                    </a:cubicBezTo>
                    <a:cubicBezTo>
                      <a:pt x="234" y="119"/>
                      <a:pt x="256" y="95"/>
                      <a:pt x="275" y="68"/>
                    </a:cubicBezTo>
                    <a:lnTo>
                      <a:pt x="298" y="81"/>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08" name="Rectangle 6"/>
              <p:cNvSpPr>
                <a:spLocks noChangeArrowheads="1"/>
              </p:cNvSpPr>
              <p:nvPr/>
            </p:nvSpPr>
            <p:spPr bwMode="auto">
              <a:xfrm>
                <a:off x="5595939" y="5345113"/>
                <a:ext cx="100013" cy="109538"/>
              </a:xfrm>
              <a:prstGeom prst="rect">
                <a:avLst/>
              </a:prstGeom>
              <a:grpFill/>
              <a:ln w="9525">
                <a:solidFill>
                  <a:sysClr val="window" lastClr="FFFFFF"/>
                </a:solidFill>
                <a:miter lim="800000"/>
                <a:headEnd/>
                <a:tailE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09" name="Freeform 7"/>
              <p:cNvSpPr/>
              <p:nvPr/>
            </p:nvSpPr>
            <p:spPr bwMode="auto">
              <a:xfrm>
                <a:off x="5713414" y="5310188"/>
                <a:ext cx="98425" cy="144463"/>
              </a:xfrm>
              <a:custGeom>
                <a:avLst/>
                <a:gdLst>
                  <a:gd name="T0" fmla="*/ 62 w 62"/>
                  <a:gd name="T1" fmla="*/ 0 h 91"/>
                  <a:gd name="T2" fmla="*/ 1 w 62"/>
                  <a:gd name="T3" fmla="*/ 0 h 91"/>
                  <a:gd name="T4" fmla="*/ 0 w 62"/>
                  <a:gd name="T5" fmla="*/ 91 h 91"/>
                  <a:gd name="T6" fmla="*/ 62 w 62"/>
                  <a:gd name="T7" fmla="*/ 91 h 91"/>
                  <a:gd name="T8" fmla="*/ 62 w 62"/>
                  <a:gd name="T9" fmla="*/ 0 h 91"/>
                </a:gdLst>
                <a:ahLst/>
                <a:cxnLst>
                  <a:cxn ang="0">
                    <a:pos x="T0" y="T1"/>
                  </a:cxn>
                  <a:cxn ang="0">
                    <a:pos x="T2" y="T3"/>
                  </a:cxn>
                  <a:cxn ang="0">
                    <a:pos x="T4" y="T5"/>
                  </a:cxn>
                  <a:cxn ang="0">
                    <a:pos x="T6" y="T7"/>
                  </a:cxn>
                  <a:cxn ang="0">
                    <a:pos x="T8" y="T9"/>
                  </a:cxn>
                </a:cxnLst>
                <a:rect l="0" t="0" r="r" b="b"/>
                <a:pathLst>
                  <a:path w="62" h="91">
                    <a:moveTo>
                      <a:pt x="62" y="0"/>
                    </a:moveTo>
                    <a:lnTo>
                      <a:pt x="1" y="0"/>
                    </a:lnTo>
                    <a:lnTo>
                      <a:pt x="0" y="91"/>
                    </a:lnTo>
                    <a:lnTo>
                      <a:pt x="62" y="91"/>
                    </a:lnTo>
                    <a:lnTo>
                      <a:pt x="62" y="0"/>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10" name="Rectangle 8"/>
              <p:cNvSpPr>
                <a:spLocks noChangeArrowheads="1"/>
              </p:cNvSpPr>
              <p:nvPr/>
            </p:nvSpPr>
            <p:spPr bwMode="auto">
              <a:xfrm>
                <a:off x="5830889" y="5260976"/>
                <a:ext cx="98425" cy="193675"/>
              </a:xfrm>
              <a:prstGeom prst="rect">
                <a:avLst/>
              </a:prstGeom>
              <a:grpFill/>
              <a:ln w="9525">
                <a:solidFill>
                  <a:sysClr val="window" lastClr="FFFFFF"/>
                </a:solidFill>
                <a:miter lim="800000"/>
                <a:headEnd/>
                <a:tailE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11" name="Rectangle 9"/>
              <p:cNvSpPr>
                <a:spLocks noChangeArrowheads="1"/>
              </p:cNvSpPr>
              <p:nvPr/>
            </p:nvSpPr>
            <p:spPr bwMode="auto">
              <a:xfrm>
                <a:off x="5948364" y="5183188"/>
                <a:ext cx="98425" cy="271463"/>
              </a:xfrm>
              <a:prstGeom prst="rect">
                <a:avLst/>
              </a:prstGeom>
              <a:grpFill/>
              <a:ln w="9525">
                <a:solidFill>
                  <a:sysClr val="window" lastClr="FFFFFF"/>
                </a:solidFill>
                <a:miter lim="800000"/>
                <a:headEnd/>
                <a:tailE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12" name="Freeform 10"/>
              <p:cNvSpPr/>
              <p:nvPr/>
            </p:nvSpPr>
            <p:spPr bwMode="auto">
              <a:xfrm>
                <a:off x="5595939" y="4999038"/>
                <a:ext cx="515938" cy="519113"/>
              </a:xfrm>
              <a:custGeom>
                <a:avLst/>
                <a:gdLst>
                  <a:gd name="T0" fmla="*/ 343 w 358"/>
                  <a:gd name="T1" fmla="*/ 0 h 361"/>
                  <a:gd name="T2" fmla="*/ 343 w 358"/>
                  <a:gd name="T3" fmla="*/ 0 h 361"/>
                  <a:gd name="T4" fmla="*/ 343 w 358"/>
                  <a:gd name="T5" fmla="*/ 0 h 361"/>
                  <a:gd name="T6" fmla="*/ 334 w 358"/>
                  <a:gd name="T7" fmla="*/ 4 h 361"/>
                  <a:gd name="T8" fmla="*/ 329 w 358"/>
                  <a:gd name="T9" fmla="*/ 14 h 361"/>
                  <a:gd name="T10" fmla="*/ 339 w 358"/>
                  <a:gd name="T11" fmla="*/ 28 h 361"/>
                  <a:gd name="T12" fmla="*/ 339 w 358"/>
                  <a:gd name="T13" fmla="*/ 343 h 361"/>
                  <a:gd name="T14" fmla="*/ 29 w 358"/>
                  <a:gd name="T15" fmla="*/ 343 h 361"/>
                  <a:gd name="T16" fmla="*/ 15 w 358"/>
                  <a:gd name="T17" fmla="*/ 332 h 361"/>
                  <a:gd name="T18" fmla="*/ 0 w 358"/>
                  <a:gd name="T19" fmla="*/ 347 h 361"/>
                  <a:gd name="T20" fmla="*/ 0 w 358"/>
                  <a:gd name="T21" fmla="*/ 348 h 361"/>
                  <a:gd name="T22" fmla="*/ 15 w 358"/>
                  <a:gd name="T23" fmla="*/ 361 h 361"/>
                  <a:gd name="T24" fmla="*/ 29 w 358"/>
                  <a:gd name="T25" fmla="*/ 351 h 361"/>
                  <a:gd name="T26" fmla="*/ 347 w 358"/>
                  <a:gd name="T27" fmla="*/ 351 h 361"/>
                  <a:gd name="T28" fmla="*/ 347 w 358"/>
                  <a:gd name="T29" fmla="*/ 28 h 361"/>
                  <a:gd name="T30" fmla="*/ 358 w 358"/>
                  <a:gd name="T31" fmla="*/ 14 h 361"/>
                  <a:gd name="T32" fmla="*/ 343 w 358"/>
                  <a:gd name="T33" fmla="*/ 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8" h="361">
                    <a:moveTo>
                      <a:pt x="343" y="0"/>
                    </a:moveTo>
                    <a:cubicBezTo>
                      <a:pt x="343" y="0"/>
                      <a:pt x="343" y="0"/>
                      <a:pt x="343" y="0"/>
                    </a:cubicBezTo>
                    <a:cubicBezTo>
                      <a:pt x="343" y="0"/>
                      <a:pt x="343" y="0"/>
                      <a:pt x="343" y="0"/>
                    </a:cubicBezTo>
                    <a:cubicBezTo>
                      <a:pt x="339" y="0"/>
                      <a:pt x="336" y="1"/>
                      <a:pt x="334" y="4"/>
                    </a:cubicBezTo>
                    <a:cubicBezTo>
                      <a:pt x="331" y="6"/>
                      <a:pt x="329" y="10"/>
                      <a:pt x="329" y="14"/>
                    </a:cubicBezTo>
                    <a:cubicBezTo>
                      <a:pt x="329" y="21"/>
                      <a:pt x="333" y="26"/>
                      <a:pt x="339" y="28"/>
                    </a:cubicBezTo>
                    <a:cubicBezTo>
                      <a:pt x="339" y="343"/>
                      <a:pt x="339" y="343"/>
                      <a:pt x="339" y="343"/>
                    </a:cubicBezTo>
                    <a:cubicBezTo>
                      <a:pt x="29" y="343"/>
                      <a:pt x="29" y="343"/>
                      <a:pt x="29" y="343"/>
                    </a:cubicBezTo>
                    <a:cubicBezTo>
                      <a:pt x="27" y="337"/>
                      <a:pt x="21" y="332"/>
                      <a:pt x="15" y="332"/>
                    </a:cubicBezTo>
                    <a:cubicBezTo>
                      <a:pt x="7" y="332"/>
                      <a:pt x="0" y="339"/>
                      <a:pt x="0" y="347"/>
                    </a:cubicBezTo>
                    <a:cubicBezTo>
                      <a:pt x="0" y="347"/>
                      <a:pt x="0" y="348"/>
                      <a:pt x="0" y="348"/>
                    </a:cubicBezTo>
                    <a:cubicBezTo>
                      <a:pt x="1" y="355"/>
                      <a:pt x="7" y="361"/>
                      <a:pt x="15" y="361"/>
                    </a:cubicBezTo>
                    <a:cubicBezTo>
                      <a:pt x="21" y="361"/>
                      <a:pt x="27" y="357"/>
                      <a:pt x="29" y="351"/>
                    </a:cubicBezTo>
                    <a:cubicBezTo>
                      <a:pt x="347" y="351"/>
                      <a:pt x="347" y="351"/>
                      <a:pt x="347" y="351"/>
                    </a:cubicBezTo>
                    <a:cubicBezTo>
                      <a:pt x="347" y="28"/>
                      <a:pt x="347" y="28"/>
                      <a:pt x="347" y="28"/>
                    </a:cubicBezTo>
                    <a:cubicBezTo>
                      <a:pt x="353" y="27"/>
                      <a:pt x="358" y="21"/>
                      <a:pt x="358" y="14"/>
                    </a:cubicBezTo>
                    <a:cubicBezTo>
                      <a:pt x="358" y="6"/>
                      <a:pt x="351" y="0"/>
                      <a:pt x="343" y="0"/>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grpSp>
        <p:nvGrpSpPr>
          <p:cNvPr id="113" name="组合 69"/>
          <p:cNvGrpSpPr/>
          <p:nvPr/>
        </p:nvGrpSpPr>
        <p:grpSpPr>
          <a:xfrm>
            <a:off x="5599142" y="4990475"/>
            <a:ext cx="966049" cy="978254"/>
            <a:chOff x="5237224" y="1404429"/>
            <a:chExt cx="914912" cy="926470"/>
          </a:xfrm>
          <a:solidFill>
            <a:sysClr val="window" lastClr="FFFFFF"/>
          </a:solidFill>
        </p:grpSpPr>
        <p:sp>
          <p:nvSpPr>
            <p:cNvPr id="114" name="Freeform 1812"/>
            <p:cNvSpPr/>
            <p:nvPr/>
          </p:nvSpPr>
          <p:spPr>
            <a:xfrm>
              <a:off x="5237224" y="1404429"/>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grpSp>
          <p:nvGrpSpPr>
            <p:cNvPr id="115" name="组合 71"/>
            <p:cNvGrpSpPr/>
            <p:nvPr/>
          </p:nvGrpSpPr>
          <p:grpSpPr>
            <a:xfrm>
              <a:off x="5414070" y="1669201"/>
              <a:ext cx="567104" cy="386174"/>
              <a:chOff x="5842315" y="2065986"/>
              <a:chExt cx="592138" cy="403225"/>
            </a:xfrm>
            <a:grpFill/>
          </p:grpSpPr>
          <p:sp>
            <p:nvSpPr>
              <p:cNvPr id="116" name="Oval 14"/>
              <p:cNvSpPr>
                <a:spLocks noChangeArrowheads="1"/>
              </p:cNvSpPr>
              <p:nvPr/>
            </p:nvSpPr>
            <p:spPr bwMode="auto">
              <a:xfrm>
                <a:off x="6050278" y="2065986"/>
                <a:ext cx="174625" cy="171450"/>
              </a:xfrm>
              <a:prstGeom prst="ellipse">
                <a:avLst/>
              </a:pr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nvGrpSpPr>
              <p:cNvPr id="117" name="组合 73"/>
              <p:cNvGrpSpPr/>
              <p:nvPr/>
            </p:nvGrpSpPr>
            <p:grpSpPr>
              <a:xfrm>
                <a:off x="5842315" y="2112023"/>
                <a:ext cx="592138" cy="357188"/>
                <a:chOff x="5543551" y="2033588"/>
                <a:chExt cx="592138" cy="357188"/>
              </a:xfrm>
              <a:grpFill/>
            </p:grpSpPr>
            <p:sp>
              <p:nvSpPr>
                <p:cNvPr id="118" name="Freeform 15"/>
                <p:cNvSpPr/>
                <p:nvPr/>
              </p:nvSpPr>
              <p:spPr bwMode="auto">
                <a:xfrm>
                  <a:off x="5681664" y="2170113"/>
                  <a:ext cx="315913" cy="220663"/>
                </a:xfrm>
                <a:custGeom>
                  <a:avLst/>
                  <a:gdLst>
                    <a:gd name="T0" fmla="*/ 219 w 219"/>
                    <a:gd name="T1" fmla="*/ 93 h 154"/>
                    <a:gd name="T2" fmla="*/ 156 w 219"/>
                    <a:gd name="T3" fmla="*/ 0 h 154"/>
                    <a:gd name="T4" fmla="*/ 110 w 219"/>
                    <a:gd name="T5" fmla="*/ 125 h 154"/>
                    <a:gd name="T6" fmla="*/ 64 w 219"/>
                    <a:gd name="T7" fmla="*/ 0 h 154"/>
                    <a:gd name="T8" fmla="*/ 0 w 219"/>
                    <a:gd name="T9" fmla="*/ 93 h 154"/>
                    <a:gd name="T10" fmla="*/ 0 w 219"/>
                    <a:gd name="T11" fmla="*/ 96 h 154"/>
                    <a:gd name="T12" fmla="*/ 0 w 219"/>
                    <a:gd name="T13" fmla="*/ 97 h 154"/>
                    <a:gd name="T14" fmla="*/ 110 w 219"/>
                    <a:gd name="T15" fmla="*/ 154 h 154"/>
                    <a:gd name="T16" fmla="*/ 219 w 219"/>
                    <a:gd name="T17" fmla="*/ 97 h 154"/>
                    <a:gd name="T18" fmla="*/ 219 w 219"/>
                    <a:gd name="T19" fmla="*/ 96 h 154"/>
                    <a:gd name="T20" fmla="*/ 219 w 219"/>
                    <a:gd name="T21" fmla="*/ 93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9" h="154">
                      <a:moveTo>
                        <a:pt x="219" y="93"/>
                      </a:moveTo>
                      <a:cubicBezTo>
                        <a:pt x="217" y="52"/>
                        <a:pt x="191" y="16"/>
                        <a:pt x="156" y="0"/>
                      </a:cubicBezTo>
                      <a:cubicBezTo>
                        <a:pt x="110" y="125"/>
                        <a:pt x="110" y="125"/>
                        <a:pt x="110" y="125"/>
                      </a:cubicBezTo>
                      <a:cubicBezTo>
                        <a:pt x="64" y="0"/>
                        <a:pt x="64" y="0"/>
                        <a:pt x="64" y="0"/>
                      </a:cubicBezTo>
                      <a:cubicBezTo>
                        <a:pt x="28" y="16"/>
                        <a:pt x="2" y="52"/>
                        <a:pt x="0" y="93"/>
                      </a:cubicBezTo>
                      <a:cubicBezTo>
                        <a:pt x="0" y="94"/>
                        <a:pt x="0" y="95"/>
                        <a:pt x="0" y="96"/>
                      </a:cubicBezTo>
                      <a:cubicBezTo>
                        <a:pt x="0" y="96"/>
                        <a:pt x="0" y="97"/>
                        <a:pt x="0" y="97"/>
                      </a:cubicBezTo>
                      <a:cubicBezTo>
                        <a:pt x="1" y="122"/>
                        <a:pt x="50" y="154"/>
                        <a:pt x="110" y="154"/>
                      </a:cubicBezTo>
                      <a:cubicBezTo>
                        <a:pt x="169" y="154"/>
                        <a:pt x="218" y="122"/>
                        <a:pt x="219" y="97"/>
                      </a:cubicBezTo>
                      <a:cubicBezTo>
                        <a:pt x="219" y="97"/>
                        <a:pt x="219" y="96"/>
                        <a:pt x="219" y="96"/>
                      </a:cubicBezTo>
                      <a:cubicBezTo>
                        <a:pt x="219" y="95"/>
                        <a:pt x="219" y="94"/>
                        <a:pt x="219" y="93"/>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19" name="Freeform 16"/>
                <p:cNvSpPr/>
                <p:nvPr/>
              </p:nvSpPr>
              <p:spPr bwMode="auto">
                <a:xfrm>
                  <a:off x="5824539" y="2165351"/>
                  <a:ext cx="31750" cy="31750"/>
                </a:xfrm>
                <a:custGeom>
                  <a:avLst/>
                  <a:gdLst>
                    <a:gd name="T0" fmla="*/ 10 w 20"/>
                    <a:gd name="T1" fmla="*/ 0 h 20"/>
                    <a:gd name="T2" fmla="*/ 20 w 20"/>
                    <a:gd name="T3" fmla="*/ 10 h 20"/>
                    <a:gd name="T4" fmla="*/ 10 w 20"/>
                    <a:gd name="T5" fmla="*/ 20 h 20"/>
                    <a:gd name="T6" fmla="*/ 0 w 20"/>
                    <a:gd name="T7" fmla="*/ 10 h 20"/>
                    <a:gd name="T8" fmla="*/ 10 w 20"/>
                    <a:gd name="T9" fmla="*/ 0 h 20"/>
                  </a:gdLst>
                  <a:ahLst/>
                  <a:cxnLst>
                    <a:cxn ang="0">
                      <a:pos x="T0" y="T1"/>
                    </a:cxn>
                    <a:cxn ang="0">
                      <a:pos x="T2" y="T3"/>
                    </a:cxn>
                    <a:cxn ang="0">
                      <a:pos x="T4" y="T5"/>
                    </a:cxn>
                    <a:cxn ang="0">
                      <a:pos x="T6" y="T7"/>
                    </a:cxn>
                    <a:cxn ang="0">
                      <a:pos x="T8" y="T9"/>
                    </a:cxn>
                  </a:cxnLst>
                  <a:rect l="0" t="0" r="r" b="b"/>
                  <a:pathLst>
                    <a:path w="20" h="20">
                      <a:moveTo>
                        <a:pt x="10" y="0"/>
                      </a:moveTo>
                      <a:lnTo>
                        <a:pt x="20" y="10"/>
                      </a:lnTo>
                      <a:lnTo>
                        <a:pt x="10" y="20"/>
                      </a:lnTo>
                      <a:lnTo>
                        <a:pt x="0" y="10"/>
                      </a:lnTo>
                      <a:lnTo>
                        <a:pt x="10" y="0"/>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0" name="Freeform 17"/>
                <p:cNvSpPr/>
                <p:nvPr/>
              </p:nvSpPr>
              <p:spPr bwMode="auto">
                <a:xfrm>
                  <a:off x="5816601" y="2197101"/>
                  <a:ext cx="46038" cy="117475"/>
                </a:xfrm>
                <a:custGeom>
                  <a:avLst/>
                  <a:gdLst>
                    <a:gd name="T0" fmla="*/ 21 w 29"/>
                    <a:gd name="T1" fmla="*/ 6 h 74"/>
                    <a:gd name="T2" fmla="*/ 15 w 29"/>
                    <a:gd name="T3" fmla="*/ 0 h 74"/>
                    <a:gd name="T4" fmla="*/ 7 w 29"/>
                    <a:gd name="T5" fmla="*/ 6 h 74"/>
                    <a:gd name="T6" fmla="*/ 0 w 29"/>
                    <a:gd name="T7" fmla="*/ 37 h 74"/>
                    <a:gd name="T8" fmla="*/ 15 w 29"/>
                    <a:gd name="T9" fmla="*/ 74 h 74"/>
                    <a:gd name="T10" fmla="*/ 29 w 29"/>
                    <a:gd name="T11" fmla="*/ 37 h 74"/>
                    <a:gd name="T12" fmla="*/ 21 w 29"/>
                    <a:gd name="T13" fmla="*/ 6 h 74"/>
                  </a:gdLst>
                  <a:ahLst/>
                  <a:cxnLst>
                    <a:cxn ang="0">
                      <a:pos x="T0" y="T1"/>
                    </a:cxn>
                    <a:cxn ang="0">
                      <a:pos x="T2" y="T3"/>
                    </a:cxn>
                    <a:cxn ang="0">
                      <a:pos x="T4" y="T5"/>
                    </a:cxn>
                    <a:cxn ang="0">
                      <a:pos x="T6" y="T7"/>
                    </a:cxn>
                    <a:cxn ang="0">
                      <a:pos x="T8" y="T9"/>
                    </a:cxn>
                    <a:cxn ang="0">
                      <a:pos x="T10" y="T11"/>
                    </a:cxn>
                    <a:cxn ang="0">
                      <a:pos x="T12" y="T13"/>
                    </a:cxn>
                  </a:cxnLst>
                  <a:rect l="0" t="0" r="r" b="b"/>
                  <a:pathLst>
                    <a:path w="29" h="74">
                      <a:moveTo>
                        <a:pt x="21" y="6"/>
                      </a:moveTo>
                      <a:lnTo>
                        <a:pt x="15" y="0"/>
                      </a:lnTo>
                      <a:lnTo>
                        <a:pt x="7" y="6"/>
                      </a:lnTo>
                      <a:lnTo>
                        <a:pt x="0" y="37"/>
                      </a:lnTo>
                      <a:lnTo>
                        <a:pt x="15" y="74"/>
                      </a:lnTo>
                      <a:lnTo>
                        <a:pt x="29" y="37"/>
                      </a:lnTo>
                      <a:lnTo>
                        <a:pt x="21" y="6"/>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1" name="Freeform 18"/>
                <p:cNvSpPr/>
                <p:nvPr/>
              </p:nvSpPr>
              <p:spPr bwMode="auto">
                <a:xfrm>
                  <a:off x="5956301" y="2033588"/>
                  <a:ext cx="127000" cy="125413"/>
                </a:xfrm>
                <a:custGeom>
                  <a:avLst/>
                  <a:gdLst>
                    <a:gd name="T0" fmla="*/ 88 w 88"/>
                    <a:gd name="T1" fmla="*/ 44 h 87"/>
                    <a:gd name="T2" fmla="*/ 44 w 88"/>
                    <a:gd name="T3" fmla="*/ 0 h 87"/>
                    <a:gd name="T4" fmla="*/ 0 w 88"/>
                    <a:gd name="T5" fmla="*/ 44 h 87"/>
                    <a:gd name="T6" fmla="*/ 44 w 88"/>
                    <a:gd name="T7" fmla="*/ 87 h 87"/>
                    <a:gd name="T8" fmla="*/ 88 w 88"/>
                    <a:gd name="T9" fmla="*/ 44 h 87"/>
                  </a:gdLst>
                  <a:ahLst/>
                  <a:cxnLst>
                    <a:cxn ang="0">
                      <a:pos x="T0" y="T1"/>
                    </a:cxn>
                    <a:cxn ang="0">
                      <a:pos x="T2" y="T3"/>
                    </a:cxn>
                    <a:cxn ang="0">
                      <a:pos x="T4" y="T5"/>
                    </a:cxn>
                    <a:cxn ang="0">
                      <a:pos x="T6" y="T7"/>
                    </a:cxn>
                    <a:cxn ang="0">
                      <a:pos x="T8" y="T9"/>
                    </a:cxn>
                  </a:cxnLst>
                  <a:rect l="0" t="0" r="r" b="b"/>
                  <a:pathLst>
                    <a:path w="88" h="87">
                      <a:moveTo>
                        <a:pt x="88" y="44"/>
                      </a:moveTo>
                      <a:cubicBezTo>
                        <a:pt x="88" y="19"/>
                        <a:pt x="68" y="0"/>
                        <a:pt x="44" y="0"/>
                      </a:cubicBezTo>
                      <a:cubicBezTo>
                        <a:pt x="20" y="0"/>
                        <a:pt x="1" y="19"/>
                        <a:pt x="0" y="44"/>
                      </a:cubicBezTo>
                      <a:cubicBezTo>
                        <a:pt x="0" y="68"/>
                        <a:pt x="20" y="87"/>
                        <a:pt x="44" y="87"/>
                      </a:cubicBezTo>
                      <a:cubicBezTo>
                        <a:pt x="68" y="87"/>
                        <a:pt x="88" y="68"/>
                        <a:pt x="88" y="44"/>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2" name="Freeform 19"/>
                <p:cNvSpPr/>
                <p:nvPr/>
              </p:nvSpPr>
              <p:spPr bwMode="auto">
                <a:xfrm>
                  <a:off x="600868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3" name="Freeform 20"/>
                <p:cNvSpPr/>
                <p:nvPr/>
              </p:nvSpPr>
              <p:spPr bwMode="auto">
                <a:xfrm>
                  <a:off x="6003926" y="2185988"/>
                  <a:ext cx="33338" cy="85725"/>
                </a:xfrm>
                <a:custGeom>
                  <a:avLst/>
                  <a:gdLst>
                    <a:gd name="T0" fmla="*/ 16 w 21"/>
                    <a:gd name="T1" fmla="*/ 4 h 54"/>
                    <a:gd name="T2" fmla="*/ 10 w 21"/>
                    <a:gd name="T3" fmla="*/ 0 h 54"/>
                    <a:gd name="T4" fmla="*/ 6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6" y="4"/>
                      </a:lnTo>
                      <a:lnTo>
                        <a:pt x="0" y="27"/>
                      </a:lnTo>
                      <a:lnTo>
                        <a:pt x="10" y="54"/>
                      </a:lnTo>
                      <a:lnTo>
                        <a:pt x="21" y="27"/>
                      </a:lnTo>
                      <a:lnTo>
                        <a:pt x="16" y="4"/>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4" name="Oval 21"/>
                <p:cNvSpPr>
                  <a:spLocks noChangeArrowheads="1"/>
                </p:cNvSpPr>
                <p:nvPr/>
              </p:nvSpPr>
              <p:spPr bwMode="auto">
                <a:xfrm>
                  <a:off x="5594351" y="2033588"/>
                  <a:ext cx="127000" cy="125413"/>
                </a:xfrm>
                <a:prstGeom prst="ellipse">
                  <a:avLst/>
                </a:pr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5" name="Freeform 22"/>
                <p:cNvSpPr/>
                <p:nvPr/>
              </p:nvSpPr>
              <p:spPr bwMode="auto">
                <a:xfrm>
                  <a:off x="5543551" y="2165351"/>
                  <a:ext cx="190500" cy="161925"/>
                </a:xfrm>
                <a:custGeom>
                  <a:avLst/>
                  <a:gdLst>
                    <a:gd name="T0" fmla="*/ 91 w 133"/>
                    <a:gd name="T1" fmla="*/ 100 h 112"/>
                    <a:gd name="T2" fmla="*/ 91 w 133"/>
                    <a:gd name="T3" fmla="*/ 100 h 112"/>
                    <a:gd name="T4" fmla="*/ 91 w 133"/>
                    <a:gd name="T5" fmla="*/ 99 h 112"/>
                    <a:gd name="T6" fmla="*/ 91 w 133"/>
                    <a:gd name="T7" fmla="*/ 96 h 112"/>
                    <a:gd name="T8" fmla="*/ 133 w 133"/>
                    <a:gd name="T9" fmla="*/ 13 h 112"/>
                    <a:gd name="T10" fmla="*/ 114 w 133"/>
                    <a:gd name="T11" fmla="*/ 0 h 112"/>
                    <a:gd name="T12" fmla="*/ 80 w 133"/>
                    <a:gd name="T13" fmla="*/ 92 h 112"/>
                    <a:gd name="T14" fmla="*/ 47 w 133"/>
                    <a:gd name="T15" fmla="*/ 0 h 112"/>
                    <a:gd name="T16" fmla="*/ 0 w 133"/>
                    <a:gd name="T17" fmla="*/ 68 h 112"/>
                    <a:gd name="T18" fmla="*/ 0 w 133"/>
                    <a:gd name="T19" fmla="*/ 70 h 112"/>
                    <a:gd name="T20" fmla="*/ 0 w 133"/>
                    <a:gd name="T21" fmla="*/ 71 h 112"/>
                    <a:gd name="T22" fmla="*/ 80 w 133"/>
                    <a:gd name="T23" fmla="*/ 112 h 112"/>
                    <a:gd name="T24" fmla="*/ 94 w 133"/>
                    <a:gd name="T25" fmla="*/ 112 h 112"/>
                    <a:gd name="T26" fmla="*/ 91 w 133"/>
                    <a:gd name="T27" fmla="*/ 10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3" h="112">
                      <a:moveTo>
                        <a:pt x="91" y="100"/>
                      </a:moveTo>
                      <a:cubicBezTo>
                        <a:pt x="91" y="100"/>
                        <a:pt x="91" y="100"/>
                        <a:pt x="91" y="100"/>
                      </a:cubicBezTo>
                      <a:cubicBezTo>
                        <a:pt x="91" y="100"/>
                        <a:pt x="91" y="100"/>
                        <a:pt x="91" y="99"/>
                      </a:cubicBezTo>
                      <a:cubicBezTo>
                        <a:pt x="91" y="98"/>
                        <a:pt x="91" y="97"/>
                        <a:pt x="91" y="96"/>
                      </a:cubicBezTo>
                      <a:cubicBezTo>
                        <a:pt x="93" y="63"/>
                        <a:pt x="108" y="33"/>
                        <a:pt x="133" y="13"/>
                      </a:cubicBezTo>
                      <a:cubicBezTo>
                        <a:pt x="127" y="8"/>
                        <a:pt x="121" y="4"/>
                        <a:pt x="114" y="0"/>
                      </a:cubicBezTo>
                      <a:cubicBezTo>
                        <a:pt x="80" y="92"/>
                        <a:pt x="80" y="92"/>
                        <a:pt x="80" y="92"/>
                      </a:cubicBezTo>
                      <a:cubicBezTo>
                        <a:pt x="47" y="0"/>
                        <a:pt x="47" y="0"/>
                        <a:pt x="47" y="0"/>
                      </a:cubicBezTo>
                      <a:cubicBezTo>
                        <a:pt x="21" y="12"/>
                        <a:pt x="2" y="38"/>
                        <a:pt x="0" y="68"/>
                      </a:cubicBezTo>
                      <a:cubicBezTo>
                        <a:pt x="0" y="69"/>
                        <a:pt x="0" y="70"/>
                        <a:pt x="0" y="70"/>
                      </a:cubicBezTo>
                      <a:cubicBezTo>
                        <a:pt x="0" y="71"/>
                        <a:pt x="0" y="71"/>
                        <a:pt x="0" y="71"/>
                      </a:cubicBezTo>
                      <a:cubicBezTo>
                        <a:pt x="1" y="90"/>
                        <a:pt x="37" y="112"/>
                        <a:pt x="80" y="112"/>
                      </a:cubicBezTo>
                      <a:cubicBezTo>
                        <a:pt x="85" y="112"/>
                        <a:pt x="89" y="112"/>
                        <a:pt x="94" y="112"/>
                      </a:cubicBezTo>
                      <a:cubicBezTo>
                        <a:pt x="92" y="108"/>
                        <a:pt x="91" y="104"/>
                        <a:pt x="91" y="100"/>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6" name="Freeform 23"/>
                <p:cNvSpPr/>
                <p:nvPr/>
              </p:nvSpPr>
              <p:spPr bwMode="auto">
                <a:xfrm>
                  <a:off x="5646739" y="2162176"/>
                  <a:ext cx="23813" cy="23813"/>
                </a:xfrm>
                <a:custGeom>
                  <a:avLst/>
                  <a:gdLst>
                    <a:gd name="T0" fmla="*/ 7 w 15"/>
                    <a:gd name="T1" fmla="*/ 0 h 15"/>
                    <a:gd name="T2" fmla="*/ 15 w 15"/>
                    <a:gd name="T3" fmla="*/ 7 h 15"/>
                    <a:gd name="T4" fmla="*/ 7 w 15"/>
                    <a:gd name="T5" fmla="*/ 15 h 15"/>
                    <a:gd name="T6" fmla="*/ 0 w 15"/>
                    <a:gd name="T7" fmla="*/ 7 h 15"/>
                    <a:gd name="T8" fmla="*/ 7 w 15"/>
                    <a:gd name="T9" fmla="*/ 0 h 15"/>
                  </a:gdLst>
                  <a:ahLst/>
                  <a:cxnLst>
                    <a:cxn ang="0">
                      <a:pos x="T0" y="T1"/>
                    </a:cxn>
                    <a:cxn ang="0">
                      <a:pos x="T2" y="T3"/>
                    </a:cxn>
                    <a:cxn ang="0">
                      <a:pos x="T4" y="T5"/>
                    </a:cxn>
                    <a:cxn ang="0">
                      <a:pos x="T6" y="T7"/>
                    </a:cxn>
                    <a:cxn ang="0">
                      <a:pos x="T8" y="T9"/>
                    </a:cxn>
                  </a:cxnLst>
                  <a:rect l="0" t="0" r="r" b="b"/>
                  <a:pathLst>
                    <a:path w="15" h="15">
                      <a:moveTo>
                        <a:pt x="7" y="0"/>
                      </a:moveTo>
                      <a:lnTo>
                        <a:pt x="15" y="7"/>
                      </a:lnTo>
                      <a:lnTo>
                        <a:pt x="7" y="15"/>
                      </a:lnTo>
                      <a:lnTo>
                        <a:pt x="0" y="7"/>
                      </a:lnTo>
                      <a:lnTo>
                        <a:pt x="7" y="0"/>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7" name="Freeform 24"/>
                <p:cNvSpPr/>
                <p:nvPr/>
              </p:nvSpPr>
              <p:spPr bwMode="auto">
                <a:xfrm>
                  <a:off x="5641976" y="2185988"/>
                  <a:ext cx="33338" cy="85725"/>
                </a:xfrm>
                <a:custGeom>
                  <a:avLst/>
                  <a:gdLst>
                    <a:gd name="T0" fmla="*/ 16 w 21"/>
                    <a:gd name="T1" fmla="*/ 4 h 54"/>
                    <a:gd name="T2" fmla="*/ 10 w 21"/>
                    <a:gd name="T3" fmla="*/ 0 h 54"/>
                    <a:gd name="T4" fmla="*/ 5 w 21"/>
                    <a:gd name="T5" fmla="*/ 4 h 54"/>
                    <a:gd name="T6" fmla="*/ 0 w 21"/>
                    <a:gd name="T7" fmla="*/ 27 h 54"/>
                    <a:gd name="T8" fmla="*/ 10 w 21"/>
                    <a:gd name="T9" fmla="*/ 54 h 54"/>
                    <a:gd name="T10" fmla="*/ 21 w 21"/>
                    <a:gd name="T11" fmla="*/ 27 h 54"/>
                    <a:gd name="T12" fmla="*/ 16 w 21"/>
                    <a:gd name="T13" fmla="*/ 4 h 54"/>
                  </a:gdLst>
                  <a:ahLst/>
                  <a:cxnLst>
                    <a:cxn ang="0">
                      <a:pos x="T0" y="T1"/>
                    </a:cxn>
                    <a:cxn ang="0">
                      <a:pos x="T2" y="T3"/>
                    </a:cxn>
                    <a:cxn ang="0">
                      <a:pos x="T4" y="T5"/>
                    </a:cxn>
                    <a:cxn ang="0">
                      <a:pos x="T6" y="T7"/>
                    </a:cxn>
                    <a:cxn ang="0">
                      <a:pos x="T8" y="T9"/>
                    </a:cxn>
                    <a:cxn ang="0">
                      <a:pos x="T10" y="T11"/>
                    </a:cxn>
                    <a:cxn ang="0">
                      <a:pos x="T12" y="T13"/>
                    </a:cxn>
                  </a:cxnLst>
                  <a:rect l="0" t="0" r="r" b="b"/>
                  <a:pathLst>
                    <a:path w="21" h="54">
                      <a:moveTo>
                        <a:pt x="16" y="4"/>
                      </a:moveTo>
                      <a:lnTo>
                        <a:pt x="10" y="0"/>
                      </a:lnTo>
                      <a:lnTo>
                        <a:pt x="5" y="4"/>
                      </a:lnTo>
                      <a:lnTo>
                        <a:pt x="0" y="27"/>
                      </a:lnTo>
                      <a:lnTo>
                        <a:pt x="10" y="54"/>
                      </a:lnTo>
                      <a:lnTo>
                        <a:pt x="21" y="27"/>
                      </a:lnTo>
                      <a:lnTo>
                        <a:pt x="16" y="4"/>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28" name="Freeform 25"/>
                <p:cNvSpPr/>
                <p:nvPr/>
              </p:nvSpPr>
              <p:spPr bwMode="auto">
                <a:xfrm>
                  <a:off x="5943601" y="2165351"/>
                  <a:ext cx="192088" cy="161925"/>
                </a:xfrm>
                <a:custGeom>
                  <a:avLst/>
                  <a:gdLst>
                    <a:gd name="T0" fmla="*/ 133 w 133"/>
                    <a:gd name="T1" fmla="*/ 69 h 113"/>
                    <a:gd name="T2" fmla="*/ 87 w 133"/>
                    <a:gd name="T3" fmla="*/ 0 h 113"/>
                    <a:gd name="T4" fmla="*/ 53 w 133"/>
                    <a:gd name="T5" fmla="*/ 92 h 113"/>
                    <a:gd name="T6" fmla="*/ 20 w 133"/>
                    <a:gd name="T7" fmla="*/ 0 h 113"/>
                    <a:gd name="T8" fmla="*/ 0 w 133"/>
                    <a:gd name="T9" fmla="*/ 13 h 113"/>
                    <a:gd name="T10" fmla="*/ 22 w 133"/>
                    <a:gd name="T11" fmla="*/ 37 h 113"/>
                    <a:gd name="T12" fmla="*/ 43 w 133"/>
                    <a:gd name="T13" fmla="*/ 96 h 113"/>
                    <a:gd name="T14" fmla="*/ 43 w 133"/>
                    <a:gd name="T15" fmla="*/ 99 h 113"/>
                    <a:gd name="T16" fmla="*/ 43 w 133"/>
                    <a:gd name="T17" fmla="*/ 100 h 113"/>
                    <a:gd name="T18" fmla="*/ 43 w 133"/>
                    <a:gd name="T19" fmla="*/ 100 h 113"/>
                    <a:gd name="T20" fmla="*/ 40 w 133"/>
                    <a:gd name="T21" fmla="*/ 112 h 113"/>
                    <a:gd name="T22" fmla="*/ 53 w 133"/>
                    <a:gd name="T23" fmla="*/ 113 h 113"/>
                    <a:gd name="T24" fmla="*/ 133 w 133"/>
                    <a:gd name="T25" fmla="*/ 71 h 113"/>
                    <a:gd name="T26" fmla="*/ 133 w 133"/>
                    <a:gd name="T27" fmla="*/ 70 h 113"/>
                    <a:gd name="T28" fmla="*/ 133 w 133"/>
                    <a:gd name="T29" fmla="*/ 69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3" h="113">
                      <a:moveTo>
                        <a:pt x="133" y="69"/>
                      </a:moveTo>
                      <a:cubicBezTo>
                        <a:pt x="131" y="38"/>
                        <a:pt x="113" y="12"/>
                        <a:pt x="87" y="0"/>
                      </a:cubicBezTo>
                      <a:cubicBezTo>
                        <a:pt x="53" y="92"/>
                        <a:pt x="53" y="92"/>
                        <a:pt x="53" y="92"/>
                      </a:cubicBezTo>
                      <a:cubicBezTo>
                        <a:pt x="20" y="0"/>
                        <a:pt x="20" y="0"/>
                        <a:pt x="20" y="0"/>
                      </a:cubicBezTo>
                      <a:cubicBezTo>
                        <a:pt x="13" y="4"/>
                        <a:pt x="6" y="8"/>
                        <a:pt x="0" y="13"/>
                      </a:cubicBezTo>
                      <a:cubicBezTo>
                        <a:pt x="9" y="20"/>
                        <a:pt x="16" y="28"/>
                        <a:pt x="22" y="37"/>
                      </a:cubicBezTo>
                      <a:cubicBezTo>
                        <a:pt x="34" y="55"/>
                        <a:pt x="41" y="75"/>
                        <a:pt x="43" y="96"/>
                      </a:cubicBezTo>
                      <a:cubicBezTo>
                        <a:pt x="43" y="97"/>
                        <a:pt x="43" y="98"/>
                        <a:pt x="43" y="99"/>
                      </a:cubicBezTo>
                      <a:cubicBezTo>
                        <a:pt x="43" y="100"/>
                        <a:pt x="43" y="100"/>
                        <a:pt x="43" y="100"/>
                      </a:cubicBezTo>
                      <a:cubicBezTo>
                        <a:pt x="43" y="100"/>
                        <a:pt x="43" y="100"/>
                        <a:pt x="43" y="100"/>
                      </a:cubicBezTo>
                      <a:cubicBezTo>
                        <a:pt x="43" y="104"/>
                        <a:pt x="41" y="108"/>
                        <a:pt x="40" y="112"/>
                      </a:cubicBezTo>
                      <a:cubicBezTo>
                        <a:pt x="44" y="112"/>
                        <a:pt x="49" y="113"/>
                        <a:pt x="53" y="113"/>
                      </a:cubicBezTo>
                      <a:cubicBezTo>
                        <a:pt x="97" y="112"/>
                        <a:pt x="132" y="90"/>
                        <a:pt x="133" y="71"/>
                      </a:cubicBezTo>
                      <a:cubicBezTo>
                        <a:pt x="133" y="71"/>
                        <a:pt x="133" y="71"/>
                        <a:pt x="133" y="70"/>
                      </a:cubicBezTo>
                      <a:cubicBezTo>
                        <a:pt x="133" y="70"/>
                        <a:pt x="133" y="69"/>
                        <a:pt x="133" y="69"/>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grpSp>
      <p:grpSp>
        <p:nvGrpSpPr>
          <p:cNvPr id="129" name="组合 85"/>
          <p:cNvGrpSpPr/>
          <p:nvPr/>
        </p:nvGrpSpPr>
        <p:grpSpPr>
          <a:xfrm>
            <a:off x="5598024" y="3740402"/>
            <a:ext cx="966049" cy="978254"/>
            <a:chOff x="5237226" y="2582137"/>
            <a:chExt cx="914912" cy="926470"/>
          </a:xfrm>
          <a:solidFill>
            <a:sysClr val="window" lastClr="FFFFFF"/>
          </a:solidFill>
        </p:grpSpPr>
        <p:sp>
          <p:nvSpPr>
            <p:cNvPr id="130" name="Freeform 1812"/>
            <p:cNvSpPr/>
            <p:nvPr/>
          </p:nvSpPr>
          <p:spPr>
            <a:xfrm>
              <a:off x="5237226" y="2582137"/>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grpSp>
          <p:nvGrpSpPr>
            <p:cNvPr id="131" name="组合 87"/>
            <p:cNvGrpSpPr/>
            <p:nvPr/>
          </p:nvGrpSpPr>
          <p:grpSpPr>
            <a:xfrm>
              <a:off x="5443702" y="2786512"/>
              <a:ext cx="478851" cy="491868"/>
              <a:chOff x="5572126" y="3962401"/>
              <a:chExt cx="525463" cy="539750"/>
            </a:xfrm>
            <a:grpFill/>
          </p:grpSpPr>
          <p:sp>
            <p:nvSpPr>
              <p:cNvPr id="132" name="Freeform 26"/>
              <p:cNvSpPr>
                <a:spLocks noEditPoints="1"/>
              </p:cNvSpPr>
              <p:nvPr/>
            </p:nvSpPr>
            <p:spPr bwMode="auto">
              <a:xfrm>
                <a:off x="5572126" y="4130676"/>
                <a:ext cx="371475" cy="371475"/>
              </a:xfrm>
              <a:custGeom>
                <a:avLst/>
                <a:gdLst>
                  <a:gd name="T0" fmla="*/ 258 w 258"/>
                  <a:gd name="T1" fmla="*/ 156 h 259"/>
                  <a:gd name="T2" fmla="*/ 258 w 258"/>
                  <a:gd name="T3" fmla="*/ 104 h 259"/>
                  <a:gd name="T4" fmla="*/ 239 w 258"/>
                  <a:gd name="T5" fmla="*/ 94 h 259"/>
                  <a:gd name="T6" fmla="*/ 232 w 258"/>
                  <a:gd name="T7" fmla="*/ 78 h 259"/>
                  <a:gd name="T8" fmla="*/ 239 w 258"/>
                  <a:gd name="T9" fmla="*/ 57 h 259"/>
                  <a:gd name="T10" fmla="*/ 202 w 258"/>
                  <a:gd name="T11" fmla="*/ 20 h 259"/>
                  <a:gd name="T12" fmla="*/ 180 w 258"/>
                  <a:gd name="T13" fmla="*/ 27 h 259"/>
                  <a:gd name="T14" fmla="*/ 166 w 258"/>
                  <a:gd name="T15" fmla="*/ 21 h 259"/>
                  <a:gd name="T16" fmla="*/ 155 w 258"/>
                  <a:gd name="T17" fmla="*/ 0 h 259"/>
                  <a:gd name="T18" fmla="*/ 103 w 258"/>
                  <a:gd name="T19" fmla="*/ 0 h 259"/>
                  <a:gd name="T20" fmla="*/ 92 w 258"/>
                  <a:gd name="T21" fmla="*/ 21 h 259"/>
                  <a:gd name="T22" fmla="*/ 79 w 258"/>
                  <a:gd name="T23" fmla="*/ 26 h 259"/>
                  <a:gd name="T24" fmla="*/ 56 w 258"/>
                  <a:gd name="T25" fmla="*/ 19 h 259"/>
                  <a:gd name="T26" fmla="*/ 19 w 258"/>
                  <a:gd name="T27" fmla="*/ 56 h 259"/>
                  <a:gd name="T28" fmla="*/ 26 w 258"/>
                  <a:gd name="T29" fmla="*/ 79 h 259"/>
                  <a:gd name="T30" fmla="*/ 21 w 258"/>
                  <a:gd name="T31" fmla="*/ 92 h 259"/>
                  <a:gd name="T32" fmla="*/ 0 w 258"/>
                  <a:gd name="T33" fmla="*/ 103 h 259"/>
                  <a:gd name="T34" fmla="*/ 0 w 258"/>
                  <a:gd name="T35" fmla="*/ 155 h 259"/>
                  <a:gd name="T36" fmla="*/ 20 w 258"/>
                  <a:gd name="T37" fmla="*/ 166 h 259"/>
                  <a:gd name="T38" fmla="*/ 26 w 258"/>
                  <a:gd name="T39" fmla="*/ 180 h 259"/>
                  <a:gd name="T40" fmla="*/ 19 w 258"/>
                  <a:gd name="T41" fmla="*/ 202 h 259"/>
                  <a:gd name="T42" fmla="*/ 56 w 258"/>
                  <a:gd name="T43" fmla="*/ 239 h 259"/>
                  <a:gd name="T44" fmla="*/ 76 w 258"/>
                  <a:gd name="T45" fmla="*/ 233 h 259"/>
                  <a:gd name="T46" fmla="*/ 92 w 258"/>
                  <a:gd name="T47" fmla="*/ 240 h 259"/>
                  <a:gd name="T48" fmla="*/ 102 w 258"/>
                  <a:gd name="T49" fmla="*/ 259 h 259"/>
                  <a:gd name="T50" fmla="*/ 155 w 258"/>
                  <a:gd name="T51" fmla="*/ 259 h 259"/>
                  <a:gd name="T52" fmla="*/ 164 w 258"/>
                  <a:gd name="T53" fmla="*/ 240 h 259"/>
                  <a:gd name="T54" fmla="*/ 181 w 258"/>
                  <a:gd name="T55" fmla="*/ 233 h 259"/>
                  <a:gd name="T56" fmla="*/ 201 w 258"/>
                  <a:gd name="T57" fmla="*/ 240 h 259"/>
                  <a:gd name="T58" fmla="*/ 238 w 258"/>
                  <a:gd name="T59" fmla="*/ 202 h 259"/>
                  <a:gd name="T60" fmla="*/ 232 w 258"/>
                  <a:gd name="T61" fmla="*/ 183 h 259"/>
                  <a:gd name="T62" fmla="*/ 239 w 258"/>
                  <a:gd name="T63" fmla="*/ 166 h 259"/>
                  <a:gd name="T64" fmla="*/ 258 w 258"/>
                  <a:gd name="T65" fmla="*/ 156 h 259"/>
                  <a:gd name="T66" fmla="*/ 187 w 258"/>
                  <a:gd name="T67" fmla="*/ 130 h 259"/>
                  <a:gd name="T68" fmla="*/ 130 w 258"/>
                  <a:gd name="T69" fmla="*/ 188 h 259"/>
                  <a:gd name="T70" fmla="*/ 71 w 258"/>
                  <a:gd name="T71" fmla="*/ 130 h 259"/>
                  <a:gd name="T72" fmla="*/ 130 w 258"/>
                  <a:gd name="T73" fmla="*/ 72 h 259"/>
                  <a:gd name="T74" fmla="*/ 187 w 258"/>
                  <a:gd name="T75" fmla="*/ 130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58" h="259">
                    <a:moveTo>
                      <a:pt x="258" y="156"/>
                    </a:moveTo>
                    <a:cubicBezTo>
                      <a:pt x="258" y="104"/>
                      <a:pt x="258" y="104"/>
                      <a:pt x="258" y="104"/>
                    </a:cubicBezTo>
                    <a:cubicBezTo>
                      <a:pt x="239" y="94"/>
                      <a:pt x="239" y="94"/>
                      <a:pt x="239" y="94"/>
                    </a:cubicBezTo>
                    <a:cubicBezTo>
                      <a:pt x="237" y="88"/>
                      <a:pt x="235" y="83"/>
                      <a:pt x="232" y="78"/>
                    </a:cubicBezTo>
                    <a:cubicBezTo>
                      <a:pt x="239" y="57"/>
                      <a:pt x="239" y="57"/>
                      <a:pt x="239" y="57"/>
                    </a:cubicBezTo>
                    <a:cubicBezTo>
                      <a:pt x="202" y="20"/>
                      <a:pt x="202" y="20"/>
                      <a:pt x="202" y="20"/>
                    </a:cubicBezTo>
                    <a:cubicBezTo>
                      <a:pt x="180" y="27"/>
                      <a:pt x="180" y="27"/>
                      <a:pt x="180" y="27"/>
                    </a:cubicBezTo>
                    <a:cubicBezTo>
                      <a:pt x="175" y="25"/>
                      <a:pt x="171" y="23"/>
                      <a:pt x="166" y="21"/>
                    </a:cubicBezTo>
                    <a:cubicBezTo>
                      <a:pt x="155" y="0"/>
                      <a:pt x="155" y="0"/>
                      <a:pt x="155" y="0"/>
                    </a:cubicBezTo>
                    <a:cubicBezTo>
                      <a:pt x="103" y="0"/>
                      <a:pt x="103" y="0"/>
                      <a:pt x="103" y="0"/>
                    </a:cubicBezTo>
                    <a:cubicBezTo>
                      <a:pt x="92" y="21"/>
                      <a:pt x="92" y="21"/>
                      <a:pt x="92" y="21"/>
                    </a:cubicBezTo>
                    <a:cubicBezTo>
                      <a:pt x="88" y="23"/>
                      <a:pt x="83" y="25"/>
                      <a:pt x="79" y="26"/>
                    </a:cubicBezTo>
                    <a:cubicBezTo>
                      <a:pt x="56" y="19"/>
                      <a:pt x="56" y="19"/>
                      <a:pt x="56" y="19"/>
                    </a:cubicBezTo>
                    <a:cubicBezTo>
                      <a:pt x="19" y="56"/>
                      <a:pt x="19" y="56"/>
                      <a:pt x="19" y="56"/>
                    </a:cubicBezTo>
                    <a:cubicBezTo>
                      <a:pt x="26" y="79"/>
                      <a:pt x="26" y="79"/>
                      <a:pt x="26" y="79"/>
                    </a:cubicBezTo>
                    <a:cubicBezTo>
                      <a:pt x="24" y="83"/>
                      <a:pt x="22" y="87"/>
                      <a:pt x="21" y="92"/>
                    </a:cubicBezTo>
                    <a:cubicBezTo>
                      <a:pt x="0" y="103"/>
                      <a:pt x="0" y="103"/>
                      <a:pt x="0" y="103"/>
                    </a:cubicBezTo>
                    <a:cubicBezTo>
                      <a:pt x="0" y="155"/>
                      <a:pt x="0" y="155"/>
                      <a:pt x="0" y="155"/>
                    </a:cubicBezTo>
                    <a:cubicBezTo>
                      <a:pt x="20" y="166"/>
                      <a:pt x="20" y="166"/>
                      <a:pt x="20" y="166"/>
                    </a:cubicBezTo>
                    <a:cubicBezTo>
                      <a:pt x="21" y="171"/>
                      <a:pt x="23" y="176"/>
                      <a:pt x="26" y="180"/>
                    </a:cubicBezTo>
                    <a:cubicBezTo>
                      <a:pt x="19" y="202"/>
                      <a:pt x="19" y="202"/>
                      <a:pt x="19" y="202"/>
                    </a:cubicBezTo>
                    <a:cubicBezTo>
                      <a:pt x="56" y="239"/>
                      <a:pt x="56" y="239"/>
                      <a:pt x="56" y="239"/>
                    </a:cubicBezTo>
                    <a:cubicBezTo>
                      <a:pt x="76" y="233"/>
                      <a:pt x="76" y="233"/>
                      <a:pt x="76" y="233"/>
                    </a:cubicBezTo>
                    <a:cubicBezTo>
                      <a:pt x="81" y="235"/>
                      <a:pt x="87" y="238"/>
                      <a:pt x="92" y="240"/>
                    </a:cubicBezTo>
                    <a:cubicBezTo>
                      <a:pt x="102" y="259"/>
                      <a:pt x="102" y="259"/>
                      <a:pt x="102" y="259"/>
                    </a:cubicBezTo>
                    <a:cubicBezTo>
                      <a:pt x="155" y="259"/>
                      <a:pt x="155" y="259"/>
                      <a:pt x="155" y="259"/>
                    </a:cubicBezTo>
                    <a:cubicBezTo>
                      <a:pt x="164" y="240"/>
                      <a:pt x="164" y="240"/>
                      <a:pt x="164" y="240"/>
                    </a:cubicBezTo>
                    <a:cubicBezTo>
                      <a:pt x="170" y="239"/>
                      <a:pt x="176" y="236"/>
                      <a:pt x="181" y="233"/>
                    </a:cubicBezTo>
                    <a:cubicBezTo>
                      <a:pt x="201" y="240"/>
                      <a:pt x="201" y="240"/>
                      <a:pt x="201" y="240"/>
                    </a:cubicBezTo>
                    <a:cubicBezTo>
                      <a:pt x="238" y="202"/>
                      <a:pt x="238" y="202"/>
                      <a:pt x="238" y="202"/>
                    </a:cubicBezTo>
                    <a:cubicBezTo>
                      <a:pt x="232" y="183"/>
                      <a:pt x="232" y="183"/>
                      <a:pt x="232" y="183"/>
                    </a:cubicBezTo>
                    <a:cubicBezTo>
                      <a:pt x="235" y="177"/>
                      <a:pt x="237" y="172"/>
                      <a:pt x="239" y="166"/>
                    </a:cubicBezTo>
                    <a:lnTo>
                      <a:pt x="258" y="156"/>
                    </a:lnTo>
                    <a:close/>
                    <a:moveTo>
                      <a:pt x="187" y="130"/>
                    </a:moveTo>
                    <a:cubicBezTo>
                      <a:pt x="187" y="162"/>
                      <a:pt x="161" y="188"/>
                      <a:pt x="130" y="188"/>
                    </a:cubicBezTo>
                    <a:cubicBezTo>
                      <a:pt x="97" y="188"/>
                      <a:pt x="71" y="162"/>
                      <a:pt x="71" y="130"/>
                    </a:cubicBezTo>
                    <a:cubicBezTo>
                      <a:pt x="71" y="98"/>
                      <a:pt x="97" y="72"/>
                      <a:pt x="130" y="72"/>
                    </a:cubicBezTo>
                    <a:cubicBezTo>
                      <a:pt x="161" y="72"/>
                      <a:pt x="187" y="98"/>
                      <a:pt x="187" y="130"/>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133" name="Freeform 27"/>
              <p:cNvSpPr>
                <a:spLocks noEditPoints="1"/>
              </p:cNvSpPr>
              <p:nvPr/>
            </p:nvSpPr>
            <p:spPr bwMode="auto">
              <a:xfrm>
                <a:off x="5818189" y="3962401"/>
                <a:ext cx="192088" cy="188913"/>
              </a:xfrm>
              <a:custGeom>
                <a:avLst/>
                <a:gdLst>
                  <a:gd name="T0" fmla="*/ 133 w 133"/>
                  <a:gd name="T1" fmla="*/ 80 h 132"/>
                  <a:gd name="T2" fmla="*/ 133 w 133"/>
                  <a:gd name="T3" fmla="*/ 53 h 132"/>
                  <a:gd name="T4" fmla="*/ 123 w 133"/>
                  <a:gd name="T5" fmla="*/ 48 h 132"/>
                  <a:gd name="T6" fmla="*/ 120 w 133"/>
                  <a:gd name="T7" fmla="*/ 40 h 132"/>
                  <a:gd name="T8" fmla="*/ 123 w 133"/>
                  <a:gd name="T9" fmla="*/ 29 h 132"/>
                  <a:gd name="T10" fmla="*/ 104 w 133"/>
                  <a:gd name="T11" fmla="*/ 9 h 132"/>
                  <a:gd name="T12" fmla="*/ 93 w 133"/>
                  <a:gd name="T13" fmla="*/ 13 h 132"/>
                  <a:gd name="T14" fmla="*/ 86 w 133"/>
                  <a:gd name="T15" fmla="*/ 10 h 132"/>
                  <a:gd name="T16" fmla="*/ 80 w 133"/>
                  <a:gd name="T17" fmla="*/ 0 h 132"/>
                  <a:gd name="T18" fmla="*/ 53 w 133"/>
                  <a:gd name="T19" fmla="*/ 0 h 132"/>
                  <a:gd name="T20" fmla="*/ 48 w 133"/>
                  <a:gd name="T21" fmla="*/ 10 h 132"/>
                  <a:gd name="T22" fmla="*/ 41 w 133"/>
                  <a:gd name="T23" fmla="*/ 13 h 132"/>
                  <a:gd name="T24" fmla="*/ 29 w 133"/>
                  <a:gd name="T25" fmla="*/ 9 h 132"/>
                  <a:gd name="T26" fmla="*/ 10 w 133"/>
                  <a:gd name="T27" fmla="*/ 28 h 132"/>
                  <a:gd name="T28" fmla="*/ 14 w 133"/>
                  <a:gd name="T29" fmla="*/ 40 h 132"/>
                  <a:gd name="T30" fmla="*/ 11 w 133"/>
                  <a:gd name="T31" fmla="*/ 47 h 132"/>
                  <a:gd name="T32" fmla="*/ 0 w 133"/>
                  <a:gd name="T33" fmla="*/ 52 h 132"/>
                  <a:gd name="T34" fmla="*/ 0 w 133"/>
                  <a:gd name="T35" fmla="*/ 79 h 132"/>
                  <a:gd name="T36" fmla="*/ 11 w 133"/>
                  <a:gd name="T37" fmla="*/ 85 h 132"/>
                  <a:gd name="T38" fmla="*/ 13 w 133"/>
                  <a:gd name="T39" fmla="*/ 92 h 132"/>
                  <a:gd name="T40" fmla="*/ 10 w 133"/>
                  <a:gd name="T41" fmla="*/ 103 h 132"/>
                  <a:gd name="T42" fmla="*/ 29 w 133"/>
                  <a:gd name="T43" fmla="*/ 122 h 132"/>
                  <a:gd name="T44" fmla="*/ 39 w 133"/>
                  <a:gd name="T45" fmla="*/ 119 h 132"/>
                  <a:gd name="T46" fmla="*/ 48 w 133"/>
                  <a:gd name="T47" fmla="*/ 122 h 132"/>
                  <a:gd name="T48" fmla="*/ 53 w 133"/>
                  <a:gd name="T49" fmla="*/ 132 h 132"/>
                  <a:gd name="T50" fmla="*/ 80 w 133"/>
                  <a:gd name="T51" fmla="*/ 132 h 132"/>
                  <a:gd name="T52" fmla="*/ 85 w 133"/>
                  <a:gd name="T53" fmla="*/ 123 h 132"/>
                  <a:gd name="T54" fmla="*/ 94 w 133"/>
                  <a:gd name="T55" fmla="*/ 119 h 132"/>
                  <a:gd name="T56" fmla="*/ 104 w 133"/>
                  <a:gd name="T57" fmla="*/ 122 h 132"/>
                  <a:gd name="T58" fmla="*/ 123 w 133"/>
                  <a:gd name="T59" fmla="*/ 103 h 132"/>
                  <a:gd name="T60" fmla="*/ 120 w 133"/>
                  <a:gd name="T61" fmla="*/ 93 h 132"/>
                  <a:gd name="T62" fmla="*/ 123 w 133"/>
                  <a:gd name="T63" fmla="*/ 85 h 132"/>
                  <a:gd name="T64" fmla="*/ 133 w 133"/>
                  <a:gd name="T65" fmla="*/ 80 h 132"/>
                  <a:gd name="T66" fmla="*/ 97 w 133"/>
                  <a:gd name="T67" fmla="*/ 66 h 132"/>
                  <a:gd name="T68" fmla="*/ 67 w 133"/>
                  <a:gd name="T69" fmla="*/ 96 h 132"/>
                  <a:gd name="T70" fmla="*/ 37 w 133"/>
                  <a:gd name="T71" fmla="*/ 66 h 132"/>
                  <a:gd name="T72" fmla="*/ 67 w 133"/>
                  <a:gd name="T73" fmla="*/ 37 h 132"/>
                  <a:gd name="T74" fmla="*/ 97 w 133"/>
                  <a:gd name="T75" fmla="*/ 6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3" h="132">
                    <a:moveTo>
                      <a:pt x="133" y="80"/>
                    </a:moveTo>
                    <a:cubicBezTo>
                      <a:pt x="133" y="53"/>
                      <a:pt x="133" y="53"/>
                      <a:pt x="133" y="53"/>
                    </a:cubicBezTo>
                    <a:cubicBezTo>
                      <a:pt x="123" y="48"/>
                      <a:pt x="123" y="48"/>
                      <a:pt x="123" y="48"/>
                    </a:cubicBezTo>
                    <a:cubicBezTo>
                      <a:pt x="122" y="45"/>
                      <a:pt x="121" y="42"/>
                      <a:pt x="120" y="40"/>
                    </a:cubicBezTo>
                    <a:cubicBezTo>
                      <a:pt x="123" y="29"/>
                      <a:pt x="123" y="29"/>
                      <a:pt x="123" y="29"/>
                    </a:cubicBezTo>
                    <a:cubicBezTo>
                      <a:pt x="104" y="9"/>
                      <a:pt x="104" y="9"/>
                      <a:pt x="104" y="9"/>
                    </a:cubicBezTo>
                    <a:cubicBezTo>
                      <a:pt x="93" y="13"/>
                      <a:pt x="93" y="13"/>
                      <a:pt x="93" y="13"/>
                    </a:cubicBezTo>
                    <a:cubicBezTo>
                      <a:pt x="91" y="12"/>
                      <a:pt x="88" y="11"/>
                      <a:pt x="86" y="10"/>
                    </a:cubicBezTo>
                    <a:cubicBezTo>
                      <a:pt x="80" y="0"/>
                      <a:pt x="80" y="0"/>
                      <a:pt x="80" y="0"/>
                    </a:cubicBezTo>
                    <a:cubicBezTo>
                      <a:pt x="53" y="0"/>
                      <a:pt x="53" y="0"/>
                      <a:pt x="53" y="0"/>
                    </a:cubicBezTo>
                    <a:cubicBezTo>
                      <a:pt x="48" y="10"/>
                      <a:pt x="48" y="10"/>
                      <a:pt x="48" y="10"/>
                    </a:cubicBezTo>
                    <a:cubicBezTo>
                      <a:pt x="46" y="11"/>
                      <a:pt x="43" y="12"/>
                      <a:pt x="41" y="13"/>
                    </a:cubicBezTo>
                    <a:cubicBezTo>
                      <a:pt x="29" y="9"/>
                      <a:pt x="29" y="9"/>
                      <a:pt x="29" y="9"/>
                    </a:cubicBezTo>
                    <a:cubicBezTo>
                      <a:pt x="10" y="28"/>
                      <a:pt x="10" y="28"/>
                      <a:pt x="10" y="28"/>
                    </a:cubicBezTo>
                    <a:cubicBezTo>
                      <a:pt x="14" y="40"/>
                      <a:pt x="14" y="40"/>
                      <a:pt x="14" y="40"/>
                    </a:cubicBezTo>
                    <a:cubicBezTo>
                      <a:pt x="13" y="42"/>
                      <a:pt x="12" y="44"/>
                      <a:pt x="11" y="47"/>
                    </a:cubicBezTo>
                    <a:cubicBezTo>
                      <a:pt x="0" y="52"/>
                      <a:pt x="0" y="52"/>
                      <a:pt x="0" y="52"/>
                    </a:cubicBezTo>
                    <a:cubicBezTo>
                      <a:pt x="0" y="79"/>
                      <a:pt x="0" y="79"/>
                      <a:pt x="0" y="79"/>
                    </a:cubicBezTo>
                    <a:cubicBezTo>
                      <a:pt x="11" y="85"/>
                      <a:pt x="11" y="85"/>
                      <a:pt x="11" y="85"/>
                    </a:cubicBezTo>
                    <a:cubicBezTo>
                      <a:pt x="11" y="87"/>
                      <a:pt x="12" y="90"/>
                      <a:pt x="13" y="92"/>
                    </a:cubicBezTo>
                    <a:cubicBezTo>
                      <a:pt x="10" y="103"/>
                      <a:pt x="10" y="103"/>
                      <a:pt x="10" y="103"/>
                    </a:cubicBezTo>
                    <a:cubicBezTo>
                      <a:pt x="29" y="122"/>
                      <a:pt x="29" y="122"/>
                      <a:pt x="29" y="122"/>
                    </a:cubicBezTo>
                    <a:cubicBezTo>
                      <a:pt x="39" y="119"/>
                      <a:pt x="39" y="119"/>
                      <a:pt x="39" y="119"/>
                    </a:cubicBezTo>
                    <a:cubicBezTo>
                      <a:pt x="42" y="120"/>
                      <a:pt x="45" y="122"/>
                      <a:pt x="48" y="122"/>
                    </a:cubicBezTo>
                    <a:cubicBezTo>
                      <a:pt x="53" y="132"/>
                      <a:pt x="53" y="132"/>
                      <a:pt x="53" y="132"/>
                    </a:cubicBezTo>
                    <a:cubicBezTo>
                      <a:pt x="80" y="132"/>
                      <a:pt x="80" y="132"/>
                      <a:pt x="80" y="132"/>
                    </a:cubicBezTo>
                    <a:cubicBezTo>
                      <a:pt x="85" y="123"/>
                      <a:pt x="85" y="123"/>
                      <a:pt x="85" y="123"/>
                    </a:cubicBezTo>
                    <a:cubicBezTo>
                      <a:pt x="88" y="122"/>
                      <a:pt x="91" y="121"/>
                      <a:pt x="94" y="119"/>
                    </a:cubicBezTo>
                    <a:cubicBezTo>
                      <a:pt x="104" y="122"/>
                      <a:pt x="104" y="122"/>
                      <a:pt x="104" y="122"/>
                    </a:cubicBezTo>
                    <a:cubicBezTo>
                      <a:pt x="123" y="103"/>
                      <a:pt x="123" y="103"/>
                      <a:pt x="123" y="103"/>
                    </a:cubicBezTo>
                    <a:cubicBezTo>
                      <a:pt x="120" y="93"/>
                      <a:pt x="120" y="93"/>
                      <a:pt x="120" y="93"/>
                    </a:cubicBezTo>
                    <a:cubicBezTo>
                      <a:pt x="121" y="90"/>
                      <a:pt x="122" y="88"/>
                      <a:pt x="123" y="85"/>
                    </a:cubicBezTo>
                    <a:lnTo>
                      <a:pt x="133" y="80"/>
                    </a:lnTo>
                    <a:close/>
                    <a:moveTo>
                      <a:pt x="97" y="66"/>
                    </a:moveTo>
                    <a:cubicBezTo>
                      <a:pt x="97" y="83"/>
                      <a:pt x="83" y="96"/>
                      <a:pt x="67" y="96"/>
                    </a:cubicBezTo>
                    <a:cubicBezTo>
                      <a:pt x="50" y="96"/>
                      <a:pt x="37" y="83"/>
                      <a:pt x="37" y="66"/>
                    </a:cubicBezTo>
                    <a:cubicBezTo>
                      <a:pt x="37" y="50"/>
                      <a:pt x="50" y="37"/>
                      <a:pt x="67" y="37"/>
                    </a:cubicBezTo>
                    <a:cubicBezTo>
                      <a:pt x="83" y="37"/>
                      <a:pt x="97" y="50"/>
                      <a:pt x="97" y="66"/>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sp>
            <p:nvSpPr>
              <p:cNvPr id="134" name="Freeform 28"/>
              <p:cNvSpPr>
                <a:spLocks noEditPoints="1"/>
              </p:cNvSpPr>
              <p:nvPr/>
            </p:nvSpPr>
            <p:spPr bwMode="auto">
              <a:xfrm>
                <a:off x="5942014" y="4138613"/>
                <a:ext cx="155575" cy="155575"/>
              </a:xfrm>
              <a:custGeom>
                <a:avLst/>
                <a:gdLst>
                  <a:gd name="T0" fmla="*/ 108 w 108"/>
                  <a:gd name="T1" fmla="*/ 65 h 108"/>
                  <a:gd name="T2" fmla="*/ 108 w 108"/>
                  <a:gd name="T3" fmla="*/ 43 h 108"/>
                  <a:gd name="T4" fmla="*/ 100 w 108"/>
                  <a:gd name="T5" fmla="*/ 39 h 108"/>
                  <a:gd name="T6" fmla="*/ 97 w 108"/>
                  <a:gd name="T7" fmla="*/ 33 h 108"/>
                  <a:gd name="T8" fmla="*/ 100 w 108"/>
                  <a:gd name="T9" fmla="*/ 24 h 108"/>
                  <a:gd name="T10" fmla="*/ 84 w 108"/>
                  <a:gd name="T11" fmla="*/ 8 h 108"/>
                  <a:gd name="T12" fmla="*/ 75 w 108"/>
                  <a:gd name="T13" fmla="*/ 11 h 108"/>
                  <a:gd name="T14" fmla="*/ 70 w 108"/>
                  <a:gd name="T15" fmla="*/ 9 h 108"/>
                  <a:gd name="T16" fmla="*/ 65 w 108"/>
                  <a:gd name="T17" fmla="*/ 0 h 108"/>
                  <a:gd name="T18" fmla="*/ 43 w 108"/>
                  <a:gd name="T19" fmla="*/ 0 h 108"/>
                  <a:gd name="T20" fmla="*/ 39 w 108"/>
                  <a:gd name="T21" fmla="*/ 9 h 108"/>
                  <a:gd name="T22" fmla="*/ 33 w 108"/>
                  <a:gd name="T23" fmla="*/ 11 h 108"/>
                  <a:gd name="T24" fmla="*/ 24 w 108"/>
                  <a:gd name="T25" fmla="*/ 8 h 108"/>
                  <a:gd name="T26" fmla="*/ 8 w 108"/>
                  <a:gd name="T27" fmla="*/ 24 h 108"/>
                  <a:gd name="T28" fmla="*/ 11 w 108"/>
                  <a:gd name="T29" fmla="*/ 33 h 108"/>
                  <a:gd name="T30" fmla="*/ 9 w 108"/>
                  <a:gd name="T31" fmla="*/ 39 h 108"/>
                  <a:gd name="T32" fmla="*/ 0 w 108"/>
                  <a:gd name="T33" fmla="*/ 43 h 108"/>
                  <a:gd name="T34" fmla="*/ 0 w 108"/>
                  <a:gd name="T35" fmla="*/ 65 h 108"/>
                  <a:gd name="T36" fmla="*/ 8 w 108"/>
                  <a:gd name="T37" fmla="*/ 69 h 108"/>
                  <a:gd name="T38" fmla="*/ 11 w 108"/>
                  <a:gd name="T39" fmla="*/ 76 h 108"/>
                  <a:gd name="T40" fmla="*/ 8 w 108"/>
                  <a:gd name="T41" fmla="*/ 84 h 108"/>
                  <a:gd name="T42" fmla="*/ 23 w 108"/>
                  <a:gd name="T43" fmla="*/ 100 h 108"/>
                  <a:gd name="T44" fmla="*/ 32 w 108"/>
                  <a:gd name="T45" fmla="*/ 97 h 108"/>
                  <a:gd name="T46" fmla="*/ 39 w 108"/>
                  <a:gd name="T47" fmla="*/ 100 h 108"/>
                  <a:gd name="T48" fmla="*/ 43 w 108"/>
                  <a:gd name="T49" fmla="*/ 108 h 108"/>
                  <a:gd name="T50" fmla="*/ 65 w 108"/>
                  <a:gd name="T51" fmla="*/ 108 h 108"/>
                  <a:gd name="T52" fmla="*/ 69 w 108"/>
                  <a:gd name="T53" fmla="*/ 100 h 108"/>
                  <a:gd name="T54" fmla="*/ 76 w 108"/>
                  <a:gd name="T55" fmla="*/ 98 h 108"/>
                  <a:gd name="T56" fmla="*/ 84 w 108"/>
                  <a:gd name="T57" fmla="*/ 100 h 108"/>
                  <a:gd name="T58" fmla="*/ 100 w 108"/>
                  <a:gd name="T59" fmla="*/ 85 h 108"/>
                  <a:gd name="T60" fmla="*/ 97 w 108"/>
                  <a:gd name="T61" fmla="*/ 76 h 108"/>
                  <a:gd name="T62" fmla="*/ 100 w 108"/>
                  <a:gd name="T63" fmla="*/ 69 h 108"/>
                  <a:gd name="T64" fmla="*/ 108 w 108"/>
                  <a:gd name="T65" fmla="*/ 65 h 108"/>
                  <a:gd name="T66" fmla="*/ 78 w 108"/>
                  <a:gd name="T67" fmla="*/ 54 h 108"/>
                  <a:gd name="T68" fmla="*/ 54 w 108"/>
                  <a:gd name="T69" fmla="*/ 79 h 108"/>
                  <a:gd name="T70" fmla="*/ 30 w 108"/>
                  <a:gd name="T71" fmla="*/ 54 h 108"/>
                  <a:gd name="T72" fmla="*/ 54 w 108"/>
                  <a:gd name="T73" fmla="*/ 30 h 108"/>
                  <a:gd name="T74" fmla="*/ 78 w 108"/>
                  <a:gd name="T75" fmla="*/ 54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8" h="108">
                    <a:moveTo>
                      <a:pt x="108" y="65"/>
                    </a:moveTo>
                    <a:cubicBezTo>
                      <a:pt x="108" y="43"/>
                      <a:pt x="108" y="43"/>
                      <a:pt x="108" y="43"/>
                    </a:cubicBezTo>
                    <a:cubicBezTo>
                      <a:pt x="100" y="39"/>
                      <a:pt x="100" y="39"/>
                      <a:pt x="100" y="39"/>
                    </a:cubicBezTo>
                    <a:cubicBezTo>
                      <a:pt x="99" y="37"/>
                      <a:pt x="98" y="35"/>
                      <a:pt x="97" y="33"/>
                    </a:cubicBezTo>
                    <a:cubicBezTo>
                      <a:pt x="100" y="24"/>
                      <a:pt x="100" y="24"/>
                      <a:pt x="100" y="24"/>
                    </a:cubicBezTo>
                    <a:cubicBezTo>
                      <a:pt x="84" y="8"/>
                      <a:pt x="84" y="8"/>
                      <a:pt x="84" y="8"/>
                    </a:cubicBezTo>
                    <a:cubicBezTo>
                      <a:pt x="75" y="11"/>
                      <a:pt x="75" y="11"/>
                      <a:pt x="75" y="11"/>
                    </a:cubicBezTo>
                    <a:cubicBezTo>
                      <a:pt x="73" y="10"/>
                      <a:pt x="72" y="10"/>
                      <a:pt x="70" y="9"/>
                    </a:cubicBezTo>
                    <a:cubicBezTo>
                      <a:pt x="65" y="0"/>
                      <a:pt x="65" y="0"/>
                      <a:pt x="65" y="0"/>
                    </a:cubicBezTo>
                    <a:cubicBezTo>
                      <a:pt x="43" y="0"/>
                      <a:pt x="43" y="0"/>
                      <a:pt x="43" y="0"/>
                    </a:cubicBezTo>
                    <a:cubicBezTo>
                      <a:pt x="39" y="9"/>
                      <a:pt x="39" y="9"/>
                      <a:pt x="39" y="9"/>
                    </a:cubicBezTo>
                    <a:cubicBezTo>
                      <a:pt x="37" y="10"/>
                      <a:pt x="35" y="10"/>
                      <a:pt x="33" y="11"/>
                    </a:cubicBezTo>
                    <a:cubicBezTo>
                      <a:pt x="24" y="8"/>
                      <a:pt x="24" y="8"/>
                      <a:pt x="24" y="8"/>
                    </a:cubicBezTo>
                    <a:cubicBezTo>
                      <a:pt x="8" y="24"/>
                      <a:pt x="8" y="24"/>
                      <a:pt x="8" y="24"/>
                    </a:cubicBezTo>
                    <a:cubicBezTo>
                      <a:pt x="11" y="33"/>
                      <a:pt x="11" y="33"/>
                      <a:pt x="11" y="33"/>
                    </a:cubicBezTo>
                    <a:cubicBezTo>
                      <a:pt x="10" y="35"/>
                      <a:pt x="9" y="37"/>
                      <a:pt x="9" y="39"/>
                    </a:cubicBezTo>
                    <a:cubicBezTo>
                      <a:pt x="0" y="43"/>
                      <a:pt x="0" y="43"/>
                      <a:pt x="0" y="43"/>
                    </a:cubicBezTo>
                    <a:cubicBezTo>
                      <a:pt x="0" y="65"/>
                      <a:pt x="0" y="65"/>
                      <a:pt x="0" y="65"/>
                    </a:cubicBezTo>
                    <a:cubicBezTo>
                      <a:pt x="8" y="69"/>
                      <a:pt x="8" y="69"/>
                      <a:pt x="8" y="69"/>
                    </a:cubicBezTo>
                    <a:cubicBezTo>
                      <a:pt x="9" y="71"/>
                      <a:pt x="10" y="73"/>
                      <a:pt x="11" y="76"/>
                    </a:cubicBezTo>
                    <a:cubicBezTo>
                      <a:pt x="8" y="84"/>
                      <a:pt x="8" y="84"/>
                      <a:pt x="8" y="84"/>
                    </a:cubicBezTo>
                    <a:cubicBezTo>
                      <a:pt x="23" y="100"/>
                      <a:pt x="23" y="100"/>
                      <a:pt x="23" y="100"/>
                    </a:cubicBezTo>
                    <a:cubicBezTo>
                      <a:pt x="32" y="97"/>
                      <a:pt x="32" y="97"/>
                      <a:pt x="32" y="97"/>
                    </a:cubicBezTo>
                    <a:cubicBezTo>
                      <a:pt x="34" y="98"/>
                      <a:pt x="36" y="99"/>
                      <a:pt x="39" y="100"/>
                    </a:cubicBezTo>
                    <a:cubicBezTo>
                      <a:pt x="43" y="108"/>
                      <a:pt x="43" y="108"/>
                      <a:pt x="43" y="108"/>
                    </a:cubicBezTo>
                    <a:cubicBezTo>
                      <a:pt x="65" y="108"/>
                      <a:pt x="65" y="108"/>
                      <a:pt x="65" y="108"/>
                    </a:cubicBezTo>
                    <a:cubicBezTo>
                      <a:pt x="69" y="100"/>
                      <a:pt x="69" y="100"/>
                      <a:pt x="69" y="100"/>
                    </a:cubicBezTo>
                    <a:cubicBezTo>
                      <a:pt x="71" y="100"/>
                      <a:pt x="74" y="99"/>
                      <a:pt x="76" y="98"/>
                    </a:cubicBezTo>
                    <a:cubicBezTo>
                      <a:pt x="84" y="100"/>
                      <a:pt x="84" y="100"/>
                      <a:pt x="84" y="100"/>
                    </a:cubicBezTo>
                    <a:cubicBezTo>
                      <a:pt x="100" y="85"/>
                      <a:pt x="100" y="85"/>
                      <a:pt x="100" y="85"/>
                    </a:cubicBezTo>
                    <a:cubicBezTo>
                      <a:pt x="97" y="76"/>
                      <a:pt x="97" y="76"/>
                      <a:pt x="97" y="76"/>
                    </a:cubicBezTo>
                    <a:cubicBezTo>
                      <a:pt x="98" y="74"/>
                      <a:pt x="99" y="72"/>
                      <a:pt x="100" y="69"/>
                    </a:cubicBezTo>
                    <a:lnTo>
                      <a:pt x="108" y="65"/>
                    </a:lnTo>
                    <a:close/>
                    <a:moveTo>
                      <a:pt x="78" y="54"/>
                    </a:moveTo>
                    <a:cubicBezTo>
                      <a:pt x="78" y="68"/>
                      <a:pt x="68" y="79"/>
                      <a:pt x="54" y="79"/>
                    </a:cubicBezTo>
                    <a:cubicBezTo>
                      <a:pt x="41" y="79"/>
                      <a:pt x="30" y="68"/>
                      <a:pt x="30" y="54"/>
                    </a:cubicBezTo>
                    <a:cubicBezTo>
                      <a:pt x="30" y="41"/>
                      <a:pt x="41" y="30"/>
                      <a:pt x="54" y="30"/>
                    </a:cubicBezTo>
                    <a:cubicBezTo>
                      <a:pt x="68" y="30"/>
                      <a:pt x="78" y="41"/>
                      <a:pt x="78" y="54"/>
                    </a:cubicBezTo>
                    <a:close/>
                  </a:path>
                </a:pathLst>
              </a:custGeom>
              <a:grpFill/>
              <a:ln w="12700" cap="flat" cmpd="sng" algn="ctr">
                <a:solidFill>
                  <a:sysClr val="window" lastClr="FFFFFF"/>
                </a:solidFill>
                <a:prstDash val="solid"/>
                <a:miter lim="800000"/>
              </a:ln>
              <a:effectLst/>
            </p:spPr>
            <p:txBody>
              <a:bodyPr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微软雅黑"/>
                  <a:ea typeface="微软雅黑"/>
                  <a:cs typeface="+mn-ea"/>
                  <a:sym typeface="+mn-lt"/>
                </a:endParaRPr>
              </a:p>
            </p:txBody>
          </p:sp>
        </p:grpSp>
      </p:grpSp>
      <p:grpSp>
        <p:nvGrpSpPr>
          <p:cNvPr id="135" name="组合 91"/>
          <p:cNvGrpSpPr/>
          <p:nvPr/>
        </p:nvGrpSpPr>
        <p:grpSpPr>
          <a:xfrm>
            <a:off x="5598025" y="1215927"/>
            <a:ext cx="966049" cy="978254"/>
            <a:chOff x="5237224" y="3759845"/>
            <a:chExt cx="914912" cy="926470"/>
          </a:xfrm>
          <a:solidFill>
            <a:sysClr val="window" lastClr="FFFFFF"/>
          </a:solidFill>
        </p:grpSpPr>
        <p:sp>
          <p:nvSpPr>
            <p:cNvPr id="136" name="Freeform 1812"/>
            <p:cNvSpPr/>
            <p:nvPr/>
          </p:nvSpPr>
          <p:spPr>
            <a:xfrm>
              <a:off x="5237224" y="3759845"/>
              <a:ext cx="914912" cy="926470"/>
            </a:xfrm>
            <a:custGeom>
              <a:avLst/>
              <a:gdLst>
                <a:gd name="txL" fmla="*/ 0 w 91"/>
                <a:gd name="txT" fmla="*/ 0 h 92"/>
                <a:gd name="txR" fmla="*/ 91 w 91"/>
                <a:gd name="txB" fmla="*/ 92 h 92"/>
              </a:gdLst>
              <a:ahLst/>
              <a:cxnLst>
                <a:cxn ang="0">
                  <a:pos x="463341" y="150743"/>
                </a:cxn>
                <a:cxn ang="0">
                  <a:pos x="376464" y="463826"/>
                </a:cxn>
                <a:cxn ang="0">
                  <a:pos x="63709" y="382657"/>
                </a:cxn>
                <a:cxn ang="0">
                  <a:pos x="150586" y="63776"/>
                </a:cxn>
                <a:cxn ang="0">
                  <a:pos x="463341" y="150743"/>
                </a:cxn>
              </a:cxnLst>
              <a:rect l="txL" t="txT" r="txR" b="txB"/>
              <a:pathLst>
                <a:path w="91" h="92">
                  <a:moveTo>
                    <a:pt x="80" y="26"/>
                  </a:moveTo>
                  <a:cubicBezTo>
                    <a:pt x="91" y="45"/>
                    <a:pt x="84" y="69"/>
                    <a:pt x="65" y="80"/>
                  </a:cubicBezTo>
                  <a:cubicBezTo>
                    <a:pt x="46" y="92"/>
                    <a:pt x="22" y="85"/>
                    <a:pt x="11" y="66"/>
                  </a:cubicBezTo>
                  <a:cubicBezTo>
                    <a:pt x="0" y="47"/>
                    <a:pt x="6" y="22"/>
                    <a:pt x="26" y="11"/>
                  </a:cubicBezTo>
                  <a:cubicBezTo>
                    <a:pt x="45" y="0"/>
                    <a:pt x="69" y="7"/>
                    <a:pt x="80" y="26"/>
                  </a:cubicBezTo>
                </a:path>
              </a:pathLst>
            </a:custGeom>
            <a:solidFill>
              <a:schemeClr val="tx1">
                <a:lumMod val="75000"/>
                <a:lumOff val="25000"/>
              </a:schemeClr>
            </a:solidFill>
            <a:ln w="9525">
              <a:solidFill>
                <a:sysClr val="window" lastClr="FFFFFF"/>
              </a:solidFill>
            </a:ln>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smtClean="0">
                <a:ln>
                  <a:noFill/>
                </a:ln>
                <a:solidFill>
                  <a:prstClr val="black"/>
                </a:solidFill>
                <a:effectLst/>
                <a:uLnTx/>
                <a:uFillTx/>
                <a:latin typeface="微软雅黑"/>
                <a:ea typeface="微软雅黑"/>
                <a:cs typeface="+mn-ea"/>
                <a:sym typeface="+mn-lt"/>
              </a:endParaRPr>
            </a:p>
          </p:txBody>
        </p:sp>
        <p:grpSp>
          <p:nvGrpSpPr>
            <p:cNvPr id="137" name="组合 93"/>
            <p:cNvGrpSpPr/>
            <p:nvPr/>
          </p:nvGrpSpPr>
          <p:grpSpPr>
            <a:xfrm>
              <a:off x="5539564" y="3983837"/>
              <a:ext cx="345128" cy="512366"/>
              <a:chOff x="5649914" y="2946401"/>
              <a:chExt cx="360363" cy="534987"/>
            </a:xfrm>
            <a:grpFill/>
          </p:grpSpPr>
          <p:sp>
            <p:nvSpPr>
              <p:cNvPr id="138" name="Freeform 29"/>
              <p:cNvSpPr/>
              <p:nvPr/>
            </p:nvSpPr>
            <p:spPr bwMode="auto">
              <a:xfrm>
                <a:off x="5776914" y="3424238"/>
                <a:ext cx="106363" cy="57150"/>
              </a:xfrm>
              <a:custGeom>
                <a:avLst/>
                <a:gdLst>
                  <a:gd name="T0" fmla="*/ 0 w 74"/>
                  <a:gd name="T1" fmla="*/ 0 h 40"/>
                  <a:gd name="T2" fmla="*/ 37 w 74"/>
                  <a:gd name="T3" fmla="*/ 40 h 40"/>
                  <a:gd name="T4" fmla="*/ 74 w 74"/>
                  <a:gd name="T5" fmla="*/ 0 h 40"/>
                  <a:gd name="T6" fmla="*/ 0 w 74"/>
                  <a:gd name="T7" fmla="*/ 0 h 40"/>
                </a:gdLst>
                <a:ahLst/>
                <a:cxnLst>
                  <a:cxn ang="0">
                    <a:pos x="T0" y="T1"/>
                  </a:cxn>
                  <a:cxn ang="0">
                    <a:pos x="T2" y="T3"/>
                  </a:cxn>
                  <a:cxn ang="0">
                    <a:pos x="T4" y="T5"/>
                  </a:cxn>
                  <a:cxn ang="0">
                    <a:pos x="T6" y="T7"/>
                  </a:cxn>
                </a:cxnLst>
                <a:rect l="0" t="0" r="r" b="b"/>
                <a:pathLst>
                  <a:path w="74" h="40">
                    <a:moveTo>
                      <a:pt x="0" y="0"/>
                    </a:moveTo>
                    <a:cubicBezTo>
                      <a:pt x="0" y="22"/>
                      <a:pt x="17" y="40"/>
                      <a:pt x="37" y="40"/>
                    </a:cubicBezTo>
                    <a:cubicBezTo>
                      <a:pt x="57" y="40"/>
                      <a:pt x="74" y="22"/>
                      <a:pt x="74" y="0"/>
                    </a:cubicBezTo>
                    <a:lnTo>
                      <a:pt x="0" y="0"/>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39" name="Freeform 30"/>
              <p:cNvSpPr/>
              <p:nvPr/>
            </p:nvSpPr>
            <p:spPr bwMode="auto">
              <a:xfrm>
                <a:off x="5753101" y="3346451"/>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6"/>
                      <a:pt x="103" y="19"/>
                      <a:pt x="98" y="19"/>
                    </a:cubicBezTo>
                    <a:cubicBezTo>
                      <a:pt x="8" y="19"/>
                      <a:pt x="8" y="19"/>
                      <a:pt x="8" y="19"/>
                    </a:cubicBezTo>
                    <a:cubicBezTo>
                      <a:pt x="3" y="19"/>
                      <a:pt x="0" y="16"/>
                      <a:pt x="0" y="11"/>
                    </a:cubicBezTo>
                    <a:cubicBezTo>
                      <a:pt x="0" y="8"/>
                      <a:pt x="0" y="8"/>
                      <a:pt x="0" y="8"/>
                    </a:cubicBezTo>
                    <a:cubicBezTo>
                      <a:pt x="0" y="4"/>
                      <a:pt x="3" y="0"/>
                      <a:pt x="8" y="0"/>
                    </a:cubicBezTo>
                    <a:cubicBezTo>
                      <a:pt x="98" y="0"/>
                      <a:pt x="98" y="0"/>
                      <a:pt x="98" y="0"/>
                    </a:cubicBezTo>
                    <a:cubicBezTo>
                      <a:pt x="103" y="0"/>
                      <a:pt x="106" y="4"/>
                      <a:pt x="106" y="8"/>
                    </a:cubicBezTo>
                    <a:lnTo>
                      <a:pt x="106" y="11"/>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40" name="Freeform 31"/>
              <p:cNvSpPr/>
              <p:nvPr/>
            </p:nvSpPr>
            <p:spPr bwMode="auto">
              <a:xfrm>
                <a:off x="5753101" y="3386138"/>
                <a:ext cx="153988" cy="26988"/>
              </a:xfrm>
              <a:custGeom>
                <a:avLst/>
                <a:gdLst>
                  <a:gd name="T0" fmla="*/ 106 w 106"/>
                  <a:gd name="T1" fmla="*/ 11 h 19"/>
                  <a:gd name="T2" fmla="*/ 98 w 106"/>
                  <a:gd name="T3" fmla="*/ 19 h 19"/>
                  <a:gd name="T4" fmla="*/ 8 w 106"/>
                  <a:gd name="T5" fmla="*/ 19 h 19"/>
                  <a:gd name="T6" fmla="*/ 0 w 106"/>
                  <a:gd name="T7" fmla="*/ 11 h 19"/>
                  <a:gd name="T8" fmla="*/ 0 w 106"/>
                  <a:gd name="T9" fmla="*/ 8 h 19"/>
                  <a:gd name="T10" fmla="*/ 8 w 106"/>
                  <a:gd name="T11" fmla="*/ 0 h 19"/>
                  <a:gd name="T12" fmla="*/ 98 w 106"/>
                  <a:gd name="T13" fmla="*/ 0 h 19"/>
                  <a:gd name="T14" fmla="*/ 106 w 106"/>
                  <a:gd name="T15" fmla="*/ 8 h 19"/>
                  <a:gd name="T16" fmla="*/ 106 w 106"/>
                  <a:gd name="T17"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19">
                    <a:moveTo>
                      <a:pt x="106" y="11"/>
                    </a:moveTo>
                    <a:cubicBezTo>
                      <a:pt x="106" y="15"/>
                      <a:pt x="103" y="19"/>
                      <a:pt x="98" y="19"/>
                    </a:cubicBezTo>
                    <a:cubicBezTo>
                      <a:pt x="8" y="19"/>
                      <a:pt x="8" y="19"/>
                      <a:pt x="8" y="19"/>
                    </a:cubicBezTo>
                    <a:cubicBezTo>
                      <a:pt x="3" y="19"/>
                      <a:pt x="0" y="15"/>
                      <a:pt x="0" y="11"/>
                    </a:cubicBezTo>
                    <a:cubicBezTo>
                      <a:pt x="0" y="8"/>
                      <a:pt x="0" y="8"/>
                      <a:pt x="0" y="8"/>
                    </a:cubicBezTo>
                    <a:cubicBezTo>
                      <a:pt x="0" y="3"/>
                      <a:pt x="3" y="0"/>
                      <a:pt x="8" y="0"/>
                    </a:cubicBezTo>
                    <a:cubicBezTo>
                      <a:pt x="98" y="0"/>
                      <a:pt x="98" y="0"/>
                      <a:pt x="98" y="0"/>
                    </a:cubicBezTo>
                    <a:cubicBezTo>
                      <a:pt x="103" y="0"/>
                      <a:pt x="106" y="3"/>
                      <a:pt x="106" y="8"/>
                    </a:cubicBezTo>
                    <a:lnTo>
                      <a:pt x="106" y="11"/>
                    </a:ln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sp>
            <p:nvSpPr>
              <p:cNvPr id="141" name="Freeform 32"/>
              <p:cNvSpPr/>
              <p:nvPr/>
            </p:nvSpPr>
            <p:spPr bwMode="auto">
              <a:xfrm>
                <a:off x="5649914" y="2946401"/>
                <a:ext cx="360363" cy="385763"/>
              </a:xfrm>
              <a:custGeom>
                <a:avLst/>
                <a:gdLst>
                  <a:gd name="T0" fmla="*/ 250 w 250"/>
                  <a:gd name="T1" fmla="*/ 125 h 268"/>
                  <a:gd name="T2" fmla="*/ 125 w 250"/>
                  <a:gd name="T3" fmla="*/ 0 h 268"/>
                  <a:gd name="T4" fmla="*/ 0 w 250"/>
                  <a:gd name="T5" fmla="*/ 125 h 268"/>
                  <a:gd name="T6" fmla="*/ 72 w 250"/>
                  <a:gd name="T7" fmla="*/ 238 h 268"/>
                  <a:gd name="T8" fmla="*/ 72 w 250"/>
                  <a:gd name="T9" fmla="*/ 244 h 268"/>
                  <a:gd name="T10" fmla="*/ 96 w 250"/>
                  <a:gd name="T11" fmla="*/ 268 h 268"/>
                  <a:gd name="T12" fmla="*/ 154 w 250"/>
                  <a:gd name="T13" fmla="*/ 268 h 268"/>
                  <a:gd name="T14" fmla="*/ 178 w 250"/>
                  <a:gd name="T15" fmla="*/ 244 h 268"/>
                  <a:gd name="T16" fmla="*/ 178 w 250"/>
                  <a:gd name="T17" fmla="*/ 238 h 268"/>
                  <a:gd name="T18" fmla="*/ 250 w 250"/>
                  <a:gd name="T19" fmla="*/ 125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0" h="268">
                    <a:moveTo>
                      <a:pt x="250" y="125"/>
                    </a:moveTo>
                    <a:cubicBezTo>
                      <a:pt x="250" y="56"/>
                      <a:pt x="194" y="0"/>
                      <a:pt x="125" y="0"/>
                    </a:cubicBezTo>
                    <a:cubicBezTo>
                      <a:pt x="56" y="0"/>
                      <a:pt x="0" y="56"/>
                      <a:pt x="0" y="125"/>
                    </a:cubicBezTo>
                    <a:cubicBezTo>
                      <a:pt x="0" y="175"/>
                      <a:pt x="30" y="218"/>
                      <a:pt x="72" y="238"/>
                    </a:cubicBezTo>
                    <a:cubicBezTo>
                      <a:pt x="72" y="244"/>
                      <a:pt x="72" y="244"/>
                      <a:pt x="72" y="244"/>
                    </a:cubicBezTo>
                    <a:cubicBezTo>
                      <a:pt x="72" y="257"/>
                      <a:pt x="83" y="268"/>
                      <a:pt x="96" y="268"/>
                    </a:cubicBezTo>
                    <a:cubicBezTo>
                      <a:pt x="154" y="268"/>
                      <a:pt x="154" y="268"/>
                      <a:pt x="154" y="268"/>
                    </a:cubicBezTo>
                    <a:cubicBezTo>
                      <a:pt x="167" y="268"/>
                      <a:pt x="178" y="257"/>
                      <a:pt x="178" y="244"/>
                    </a:cubicBezTo>
                    <a:cubicBezTo>
                      <a:pt x="178" y="238"/>
                      <a:pt x="178" y="238"/>
                      <a:pt x="178" y="238"/>
                    </a:cubicBezTo>
                    <a:cubicBezTo>
                      <a:pt x="221" y="218"/>
                      <a:pt x="250" y="175"/>
                      <a:pt x="250" y="125"/>
                    </a:cubicBezTo>
                    <a:close/>
                  </a:path>
                </a:pathLst>
              </a:custGeom>
              <a:grpFill/>
              <a:ln w="9525">
                <a:solidFill>
                  <a:sysClr val="window" lastClr="FFFFFF"/>
                </a:solidFill>
                <a:round/>
              </a:ln>
              <a:extLst/>
            </p:spPr>
            <p:txBody>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black"/>
                  </a:solidFill>
                  <a:effectLst/>
                  <a:uLnTx/>
                  <a:uFillTx/>
                  <a:latin typeface="微软雅黑"/>
                  <a:ea typeface="微软雅黑"/>
                  <a:cs typeface="+mn-ea"/>
                  <a:sym typeface="+mn-lt"/>
                </a:endParaRPr>
              </a:p>
            </p:txBody>
          </p:sp>
        </p:grpSp>
      </p:grpSp>
    </p:spTree>
    <p:extLst>
      <p:ext uri="{BB962C8B-B14F-4D97-AF65-F5344CB8AC3E}">
        <p14:creationId xmlns:p14="http://schemas.microsoft.com/office/powerpoint/2010/main" val="1998453202"/>
      </p:ext>
    </p:extLst>
  </p:cSld>
  <p:clrMapOvr>
    <a:masterClrMapping/>
  </p:clrMapOvr>
  <p:transition spd="slow">
    <p:push dir="u"/>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438</TotalTime>
  <Words>511</Words>
  <Application>Microsoft Office PowerPoint</Application>
  <PresentationFormat>寬螢幕</PresentationFormat>
  <Paragraphs>61</Paragraphs>
  <Slides>8</Slides>
  <Notes>8</Notes>
  <HiddenSlides>0</HiddenSlides>
  <MMClips>0</MMClips>
  <ScaleCrop>false</ScaleCrop>
  <HeadingPairs>
    <vt:vector size="6" baseType="variant">
      <vt:variant>
        <vt:lpstr>使用字型</vt:lpstr>
      </vt:variant>
      <vt:variant>
        <vt:i4>14</vt:i4>
      </vt:variant>
      <vt:variant>
        <vt:lpstr>佈景主題</vt:lpstr>
      </vt:variant>
      <vt:variant>
        <vt:i4>2</vt:i4>
      </vt:variant>
      <vt:variant>
        <vt:lpstr>投影片標題</vt:lpstr>
      </vt:variant>
      <vt:variant>
        <vt:i4>8</vt:i4>
      </vt:variant>
    </vt:vector>
  </HeadingPairs>
  <TitlesOfParts>
    <vt:vector size="24" baseType="lpstr">
      <vt:lpstr>Calibri Light</vt:lpstr>
      <vt:lpstr>微软雅黑 Light</vt:lpstr>
      <vt:lpstr>Calibri</vt:lpstr>
      <vt:lpstr>微软雅黑</vt:lpstr>
      <vt:lpstr>Arial</vt:lpstr>
      <vt:lpstr>思源黑体 CN Heavy</vt:lpstr>
      <vt:lpstr>思源黑體 Light</vt:lpstr>
      <vt:lpstr>思源黑体 CN Light</vt:lpstr>
      <vt:lpstr>宋体</vt:lpstr>
      <vt:lpstr>华文细黑</vt:lpstr>
      <vt:lpstr>思源黑体 CN Bold</vt:lpstr>
      <vt:lpstr>思源黑体 CN Normal</vt:lpstr>
      <vt:lpstr>新細明體</vt:lpstr>
      <vt:lpstr>思源黑體 Heavy</vt:lpstr>
      <vt:lpstr>Office 主题</vt:lpstr>
      <vt:lpstr>1_Office 主题</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李恩</dc:creator>
  <dc:description>http://www.ypppt.com/</dc:description>
  <cp:lastModifiedBy>恩 李</cp:lastModifiedBy>
  <cp:revision>89</cp:revision>
  <dcterms:created xsi:type="dcterms:W3CDTF">2018-09-11T09:25:09Z</dcterms:created>
  <dcterms:modified xsi:type="dcterms:W3CDTF">2019-03-27T06:46:37Z</dcterms:modified>
</cp:coreProperties>
</file>

<file path=docProps/thumbnail.jpeg>
</file>